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72" y="14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17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11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99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25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69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09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49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21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79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41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57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DF621-3934-4A14-AC3A-DDF30C577052}" type="datetimeFigureOut">
              <a:rPr lang="de-DE" smtClean="0"/>
              <a:t>05.02.2017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1D29-5A5E-491C-AFDC-8065D218F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11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intererHolzpfahl"/>
          <p:cNvSpPr/>
          <p:nvPr/>
        </p:nvSpPr>
        <p:spPr>
          <a:xfrm>
            <a:off x="5999640" y="4442922"/>
            <a:ext cx="266851" cy="786004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7" name="Erläuterung"/>
          <p:cNvSpPr txBox="1"/>
          <p:nvPr/>
        </p:nvSpPr>
        <p:spPr>
          <a:xfrm>
            <a:off x="928549" y="1412247"/>
            <a:ext cx="103287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Realisierung: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de-DE" dirty="0"/>
              <a:t>Beim Klicken auf die Sonne links oder rechts wird die Wippe nach rechts oder nach links bewegt.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de-DE" dirty="0"/>
              <a:t>Damit die Trigger-Animation beliebig oft wiederholt werden kann, habe ich in den Rotationsanimationen bei den Effektoptionen die Animation am Ende wieder zurückspulen lassen.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de-DE" dirty="0"/>
              <a:t>Damit das Zurückspulen nicht zu sehen ist, wird der erste Balken ausgeblendet und ein um 18° gedrehter zweiter Balken eingeblendet.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de-DE" dirty="0"/>
              <a:t>Die rechte Sonne animiert den zweiten Balken. Der seinerseits am Ende der Animation verschwindet. Dafür wird jetzt wieder der erste Balken eingeblendet.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Eine Wippe mit Trigger</a:t>
            </a:r>
          </a:p>
        </p:txBody>
      </p:sp>
      <p:sp>
        <p:nvSpPr>
          <p:cNvPr id="2" name="Sonne 1"/>
          <p:cNvSpPr/>
          <p:nvPr/>
        </p:nvSpPr>
        <p:spPr>
          <a:xfrm>
            <a:off x="1979300" y="5035039"/>
            <a:ext cx="446405" cy="446405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2" name="Sonne 2"/>
          <p:cNvSpPr/>
          <p:nvPr/>
        </p:nvSpPr>
        <p:spPr>
          <a:xfrm>
            <a:off x="9577262" y="4973987"/>
            <a:ext cx="446405" cy="446405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9" name="Balken1"/>
          <p:cNvSpPr/>
          <p:nvPr/>
        </p:nvSpPr>
        <p:spPr>
          <a:xfrm rot="-540000">
            <a:off x="2526305" y="4567767"/>
            <a:ext cx="6884395" cy="257151"/>
          </a:xfrm>
          <a:prstGeom prst="cube">
            <a:avLst>
              <a:gd name="adj" fmla="val 5627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5" name="Balken2"/>
          <p:cNvSpPr/>
          <p:nvPr/>
        </p:nvSpPr>
        <p:spPr>
          <a:xfrm rot="540000">
            <a:off x="2526305" y="4567767"/>
            <a:ext cx="6884395" cy="257151"/>
          </a:xfrm>
          <a:prstGeom prst="cube">
            <a:avLst>
              <a:gd name="adj" fmla="val 56279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4" name="VordererHolzpfahl"/>
          <p:cNvSpPr/>
          <p:nvPr/>
        </p:nvSpPr>
        <p:spPr>
          <a:xfrm>
            <a:off x="5873721" y="4570091"/>
            <a:ext cx="266851" cy="786004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5" name="Drehpunkt"/>
          <p:cNvSpPr/>
          <p:nvPr/>
        </p:nvSpPr>
        <p:spPr>
          <a:xfrm>
            <a:off x="5941907" y="4732875"/>
            <a:ext cx="82949" cy="8294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282676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">
                                      <p:cBhvr>
                                        <p:cTn id="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35" grpId="0" animBg="1"/>
      <p:bldP spid="35" grpId="1" animBg="1"/>
      <p:bldP spid="35" grpId="2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Eine Wippe mit Trigger</vt:lpstr>
    </vt:vector>
  </TitlesOfParts>
  <Company>Konschak - Integrative Softwarelösungen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 Wippe mit Trigger</dc:title>
  <dc:creator>Sabine Konschak</dc:creator>
  <cp:lastModifiedBy>Sabine Konschak</cp:lastModifiedBy>
  <cp:revision>3</cp:revision>
  <dcterms:created xsi:type="dcterms:W3CDTF">2017-02-05T08:08:32Z</dcterms:created>
  <dcterms:modified xsi:type="dcterms:W3CDTF">2017-02-05T08:19:09Z</dcterms:modified>
</cp:coreProperties>
</file>