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132" y="59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D296-ECAC-4852-89C8-11C7E0281C8D}" type="datetimeFigureOut">
              <a:rPr lang="de-DE" smtClean="0"/>
              <a:t>04.01.2017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E1C7-855F-4BE1-9E98-B5D04526A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56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D296-ECAC-4852-89C8-11C7E0281C8D}" type="datetimeFigureOut">
              <a:rPr lang="de-DE" smtClean="0"/>
              <a:t>04.01.2017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E1C7-855F-4BE1-9E98-B5D04526A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02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D296-ECAC-4852-89C8-11C7E0281C8D}" type="datetimeFigureOut">
              <a:rPr lang="de-DE" smtClean="0"/>
              <a:t>04.01.2017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E1C7-855F-4BE1-9E98-B5D04526A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47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D296-ECAC-4852-89C8-11C7E0281C8D}" type="datetimeFigureOut">
              <a:rPr lang="de-DE" smtClean="0"/>
              <a:t>04.01.2017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E1C7-855F-4BE1-9E98-B5D04526A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36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D296-ECAC-4852-89C8-11C7E0281C8D}" type="datetimeFigureOut">
              <a:rPr lang="de-DE" smtClean="0"/>
              <a:t>04.01.2017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E1C7-855F-4BE1-9E98-B5D04526A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0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D296-ECAC-4852-89C8-11C7E0281C8D}" type="datetimeFigureOut">
              <a:rPr lang="de-DE" smtClean="0"/>
              <a:t>04.01.2017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E1C7-855F-4BE1-9E98-B5D04526A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86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D296-ECAC-4852-89C8-11C7E0281C8D}" type="datetimeFigureOut">
              <a:rPr lang="de-DE" smtClean="0"/>
              <a:t>04.01.2017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E1C7-855F-4BE1-9E98-B5D04526A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15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D296-ECAC-4852-89C8-11C7E0281C8D}" type="datetimeFigureOut">
              <a:rPr lang="de-DE" smtClean="0"/>
              <a:t>04.01.2017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E1C7-855F-4BE1-9E98-B5D04526A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76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D296-ECAC-4852-89C8-11C7E0281C8D}" type="datetimeFigureOut">
              <a:rPr lang="de-DE" smtClean="0"/>
              <a:t>04.01.2017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E1C7-855F-4BE1-9E98-B5D04526A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3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D296-ECAC-4852-89C8-11C7E0281C8D}" type="datetimeFigureOut">
              <a:rPr lang="de-DE" smtClean="0"/>
              <a:t>04.01.2017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E1C7-855F-4BE1-9E98-B5D04526A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83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D296-ECAC-4852-89C8-11C7E0281C8D}" type="datetimeFigureOut">
              <a:rPr lang="de-DE" smtClean="0"/>
              <a:t>04.01.2017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E1C7-855F-4BE1-9E98-B5D04526A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8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ED296-ECAC-4852-89C8-11C7E0281C8D}" type="datetimeFigureOut">
              <a:rPr lang="de-DE" smtClean="0"/>
              <a:t>04.01.2017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7E1C7-855F-4BE1-9E98-B5D04526A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30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ylinder 16"/>
          <p:cNvSpPr/>
          <p:nvPr/>
        </p:nvSpPr>
        <p:spPr>
          <a:xfrm>
            <a:off x="4432105" y="3332705"/>
            <a:ext cx="200138" cy="589503"/>
          </a:xfrm>
          <a:prstGeom prst="ca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Eine Wippe mit Animation in </a:t>
            </a:r>
            <a:br>
              <a:rPr lang="de-DE" dirty="0"/>
            </a:br>
            <a:r>
              <a:rPr lang="de-DE" dirty="0"/>
              <a:t>Klick-Reihenfolge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67953" y="1467317"/>
            <a:ext cx="3964290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Realisierung: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Betonungsanimation „Rotieren“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Bei den Effektoptionen einen benutzerdefinierten</a:t>
            </a:r>
            <a:br>
              <a:rPr lang="de-DE" dirty="0"/>
            </a:br>
            <a:r>
              <a:rPr lang="de-DE" dirty="0"/>
              <a:t>Winkel (hier 18° im Uhrzeigersinn) einstellen.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Fertig!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r>
              <a:rPr lang="de-DE" dirty="0"/>
              <a:t> </a:t>
            </a:r>
          </a:p>
        </p:txBody>
      </p:sp>
      <p:grpSp>
        <p:nvGrpSpPr>
          <p:cNvPr id="20" name="Gruppieren 19"/>
          <p:cNvGrpSpPr/>
          <p:nvPr/>
        </p:nvGrpSpPr>
        <p:grpSpPr>
          <a:xfrm rot="60000">
            <a:off x="1942250" y="2758557"/>
            <a:ext cx="5187742" cy="1099722"/>
            <a:chOff x="1942172" y="2723654"/>
            <a:chExt cx="5187742" cy="1099722"/>
          </a:xfrm>
        </p:grpSpPr>
        <p:sp>
          <p:nvSpPr>
            <p:cNvPr id="15" name="Würfel 14"/>
            <p:cNvSpPr/>
            <p:nvPr/>
          </p:nvSpPr>
          <p:spPr>
            <a:xfrm rot="20999345">
              <a:off x="1942172" y="3401881"/>
              <a:ext cx="5187742" cy="195539"/>
            </a:xfrm>
            <a:prstGeom prst="cube">
              <a:avLst>
                <a:gd name="adj" fmla="val 3967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 rot="21051473">
              <a:off x="2299246" y="3433327"/>
              <a:ext cx="377454" cy="390049"/>
            </a:xfrm>
            <a:prstGeom prst="cub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 rot="21051473">
              <a:off x="6328269" y="2723654"/>
              <a:ext cx="371065" cy="390049"/>
            </a:xfrm>
            <a:prstGeom prst="cub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dirty="0"/>
                <a:t>B</a:t>
              </a:r>
            </a:p>
          </p:txBody>
        </p:sp>
      </p:grpSp>
      <p:sp>
        <p:nvSpPr>
          <p:cNvPr id="6" name="Zylinder 5"/>
          <p:cNvSpPr/>
          <p:nvPr/>
        </p:nvSpPr>
        <p:spPr>
          <a:xfrm>
            <a:off x="4432105" y="3440072"/>
            <a:ext cx="200138" cy="589503"/>
          </a:xfrm>
          <a:prstGeom prst="ca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4494074" y="3534699"/>
            <a:ext cx="62212" cy="62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58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">
                                      <p:cBhvr>
                                        <p:cTn id="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">
                                      <p:cBhvr>
                                        <p:cTn id="10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">
                                      <p:cBhvr>
                                        <p:cTn id="14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">
                                      <p:cBhvr>
                                        <p:cTn id="18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</Words>
  <Application>Microsoft Office PowerPoint</Application>
  <PresentationFormat>Bildschirmpräsentation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Eine Wippe mit Animation in  Klick-Reihenfolge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2017-01-04T15:49:12Z</dcterms:created>
  <dcterms:modified xsi:type="dcterms:W3CDTF">2017-01-04T15:51:21Z</dcterms:modified>
</cp:coreProperties>
</file>