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4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7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97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3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73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0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52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25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6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188"/>
            <a:ext cx="7886700" cy="758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61697"/>
            <a:ext cx="7886700" cy="367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1584-5A6A-427F-9F11-0BE9E0877562}" type="datetimeFigureOut">
              <a:rPr lang="de-DE" smtClean="0"/>
              <a:t>12.03.2017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5B22-6946-4411-8F6C-43EA39755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Welcher Beruf passt zu mir?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8357">
            <a:off x="1128515" y="2067645"/>
            <a:ext cx="1150968" cy="1269553"/>
          </a:xfrm>
          <a:prstGeom prst="rect">
            <a:avLst/>
          </a:prstGeom>
          <a:effectLst/>
        </p:spPr>
      </p:pic>
      <p:grpSp>
        <p:nvGrpSpPr>
          <p:cNvPr id="32" name="Gruppieren 31"/>
          <p:cNvGrpSpPr/>
          <p:nvPr/>
        </p:nvGrpSpPr>
        <p:grpSpPr>
          <a:xfrm>
            <a:off x="628650" y="1640788"/>
            <a:ext cx="2438400" cy="3249612"/>
            <a:chOff x="628650" y="1409578"/>
            <a:chExt cx="2438400" cy="3249612"/>
          </a:xfrm>
          <a:effectLst>
            <a:outerShdw blurRad="457200" dist="63500" dir="96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267" r="1962" b="8134"/>
            <a:stretch/>
          </p:blipFill>
          <p:spPr>
            <a:xfrm>
              <a:off x="628650" y="1415989"/>
              <a:ext cx="2430781" cy="3236790"/>
            </a:xfrm>
            <a:custGeom>
              <a:avLst/>
              <a:gdLst>
                <a:gd name="connsiteX0" fmla="*/ 1093938 w 2430781"/>
                <a:gd name="connsiteY0" fmla="*/ 703827 h 3359592"/>
                <a:gd name="connsiteX1" fmla="*/ 1014563 w 2430781"/>
                <a:gd name="connsiteY1" fmla="*/ 707002 h 3359592"/>
                <a:gd name="connsiteX2" fmla="*/ 935188 w 2430781"/>
                <a:gd name="connsiteY2" fmla="*/ 713352 h 3359592"/>
                <a:gd name="connsiteX3" fmla="*/ 922488 w 2430781"/>
                <a:gd name="connsiteY3" fmla="*/ 716527 h 3359592"/>
                <a:gd name="connsiteX4" fmla="*/ 909788 w 2430781"/>
                <a:gd name="connsiteY4" fmla="*/ 722877 h 3359592"/>
                <a:gd name="connsiteX5" fmla="*/ 890738 w 2430781"/>
                <a:gd name="connsiteY5" fmla="*/ 729227 h 3359592"/>
                <a:gd name="connsiteX6" fmla="*/ 862163 w 2430781"/>
                <a:gd name="connsiteY6" fmla="*/ 751452 h 3359592"/>
                <a:gd name="connsiteX7" fmla="*/ 855813 w 2430781"/>
                <a:gd name="connsiteY7" fmla="*/ 760977 h 3359592"/>
                <a:gd name="connsiteX8" fmla="*/ 852638 w 2430781"/>
                <a:gd name="connsiteY8" fmla="*/ 770502 h 3359592"/>
                <a:gd name="connsiteX9" fmla="*/ 849463 w 2430781"/>
                <a:gd name="connsiteY9" fmla="*/ 780027 h 3359592"/>
                <a:gd name="connsiteX10" fmla="*/ 839938 w 2430781"/>
                <a:gd name="connsiteY10" fmla="*/ 830827 h 3359592"/>
                <a:gd name="connsiteX11" fmla="*/ 833588 w 2430781"/>
                <a:gd name="connsiteY11" fmla="*/ 849877 h 3359592"/>
                <a:gd name="connsiteX12" fmla="*/ 814538 w 2430781"/>
                <a:gd name="connsiteY12" fmla="*/ 884802 h 3359592"/>
                <a:gd name="connsiteX13" fmla="*/ 805013 w 2430781"/>
                <a:gd name="connsiteY13" fmla="*/ 907027 h 3359592"/>
                <a:gd name="connsiteX14" fmla="*/ 798663 w 2430781"/>
                <a:gd name="connsiteY14" fmla="*/ 916552 h 3359592"/>
                <a:gd name="connsiteX15" fmla="*/ 787172 w 2430781"/>
                <a:gd name="connsiteY15" fmla="*/ 933650 h 3359592"/>
                <a:gd name="connsiteX16" fmla="*/ 783642 w 2430781"/>
                <a:gd name="connsiteY16" fmla="*/ 938757 h 3359592"/>
                <a:gd name="connsiteX17" fmla="*/ 781996 w 2430781"/>
                <a:gd name="connsiteY17" fmla="*/ 940790 h 3359592"/>
                <a:gd name="connsiteX18" fmla="*/ 781647 w 2430781"/>
                <a:gd name="connsiteY18" fmla="*/ 941642 h 3359592"/>
                <a:gd name="connsiteX19" fmla="*/ 783642 w 2430781"/>
                <a:gd name="connsiteY19" fmla="*/ 938757 h 3359592"/>
                <a:gd name="connsiteX20" fmla="*/ 786710 w 2430781"/>
                <a:gd name="connsiteY20" fmla="*/ 934964 h 3359592"/>
                <a:gd name="connsiteX21" fmla="*/ 782788 w 2430781"/>
                <a:gd name="connsiteY21" fmla="*/ 945127 h 3359592"/>
                <a:gd name="connsiteX22" fmla="*/ 773263 w 2430781"/>
                <a:gd name="connsiteY22" fmla="*/ 961002 h 3359592"/>
                <a:gd name="connsiteX23" fmla="*/ 766913 w 2430781"/>
                <a:gd name="connsiteY23" fmla="*/ 976877 h 3359592"/>
                <a:gd name="connsiteX24" fmla="*/ 760563 w 2430781"/>
                <a:gd name="connsiteY24" fmla="*/ 986402 h 3359592"/>
                <a:gd name="connsiteX25" fmla="*/ 760563 w 2430781"/>
                <a:gd name="connsiteY25" fmla="*/ 1034027 h 3359592"/>
                <a:gd name="connsiteX26" fmla="*/ 763738 w 2430781"/>
                <a:gd name="connsiteY26" fmla="*/ 1094352 h 3359592"/>
                <a:gd name="connsiteX27" fmla="*/ 760563 w 2430781"/>
                <a:gd name="connsiteY27" fmla="*/ 1103877 h 3359592"/>
                <a:gd name="connsiteX28" fmla="*/ 754213 w 2430781"/>
                <a:gd name="connsiteY28" fmla="*/ 1126102 h 3359592"/>
                <a:gd name="connsiteX29" fmla="*/ 747863 w 2430781"/>
                <a:gd name="connsiteY29" fmla="*/ 1135627 h 3359592"/>
                <a:gd name="connsiteX30" fmla="*/ 741513 w 2430781"/>
                <a:gd name="connsiteY30" fmla="*/ 1161027 h 3359592"/>
                <a:gd name="connsiteX31" fmla="*/ 735163 w 2430781"/>
                <a:gd name="connsiteY31" fmla="*/ 1202302 h 3359592"/>
                <a:gd name="connsiteX32" fmla="*/ 741513 w 2430781"/>
                <a:gd name="connsiteY32" fmla="*/ 1297552 h 3359592"/>
                <a:gd name="connsiteX33" fmla="*/ 785963 w 2430781"/>
                <a:gd name="connsiteY33" fmla="*/ 1303902 h 3359592"/>
                <a:gd name="connsiteX34" fmla="*/ 792313 w 2430781"/>
                <a:gd name="connsiteY34" fmla="*/ 1313427 h 3359592"/>
                <a:gd name="connsiteX35" fmla="*/ 795488 w 2430781"/>
                <a:gd name="connsiteY35" fmla="*/ 1354702 h 3359592"/>
                <a:gd name="connsiteX36" fmla="*/ 789138 w 2430781"/>
                <a:gd name="connsiteY36" fmla="*/ 1373752 h 3359592"/>
                <a:gd name="connsiteX37" fmla="*/ 782788 w 2430781"/>
                <a:gd name="connsiteY37" fmla="*/ 1383277 h 3359592"/>
                <a:gd name="connsiteX38" fmla="*/ 773263 w 2430781"/>
                <a:gd name="connsiteY38" fmla="*/ 1386452 h 3359592"/>
                <a:gd name="connsiteX39" fmla="*/ 763738 w 2430781"/>
                <a:gd name="connsiteY39" fmla="*/ 1421377 h 3359592"/>
                <a:gd name="connsiteX40" fmla="*/ 770088 w 2430781"/>
                <a:gd name="connsiteY40" fmla="*/ 1440427 h 3359592"/>
                <a:gd name="connsiteX41" fmla="*/ 776438 w 2430781"/>
                <a:gd name="connsiteY41" fmla="*/ 1449952 h 3359592"/>
                <a:gd name="connsiteX42" fmla="*/ 779613 w 2430781"/>
                <a:gd name="connsiteY42" fmla="*/ 1459477 h 3359592"/>
                <a:gd name="connsiteX43" fmla="*/ 795488 w 2430781"/>
                <a:gd name="connsiteY43" fmla="*/ 1478527 h 3359592"/>
                <a:gd name="connsiteX44" fmla="*/ 814538 w 2430781"/>
                <a:gd name="connsiteY44" fmla="*/ 1488052 h 3359592"/>
                <a:gd name="connsiteX45" fmla="*/ 824063 w 2430781"/>
                <a:gd name="connsiteY45" fmla="*/ 1491227 h 3359592"/>
                <a:gd name="connsiteX46" fmla="*/ 833588 w 2430781"/>
                <a:gd name="connsiteY46" fmla="*/ 1497577 h 3359592"/>
                <a:gd name="connsiteX47" fmla="*/ 852638 w 2430781"/>
                <a:gd name="connsiteY47" fmla="*/ 1510277 h 3359592"/>
                <a:gd name="connsiteX48" fmla="*/ 871688 w 2430781"/>
                <a:gd name="connsiteY48" fmla="*/ 1516627 h 3359592"/>
                <a:gd name="connsiteX49" fmla="*/ 897088 w 2430781"/>
                <a:gd name="connsiteY49" fmla="*/ 1529327 h 3359592"/>
                <a:gd name="connsiteX50" fmla="*/ 922488 w 2430781"/>
                <a:gd name="connsiteY50" fmla="*/ 1535677 h 3359592"/>
                <a:gd name="connsiteX51" fmla="*/ 960588 w 2430781"/>
                <a:gd name="connsiteY51" fmla="*/ 1542027 h 3359592"/>
                <a:gd name="connsiteX52" fmla="*/ 1106638 w 2430781"/>
                <a:gd name="connsiteY52" fmla="*/ 1545202 h 3359592"/>
                <a:gd name="connsiteX53" fmla="*/ 1119338 w 2430781"/>
                <a:gd name="connsiteY53" fmla="*/ 1542027 h 3359592"/>
                <a:gd name="connsiteX54" fmla="*/ 1138388 w 2430781"/>
                <a:gd name="connsiteY54" fmla="*/ 1538852 h 3359592"/>
                <a:gd name="connsiteX55" fmla="*/ 1151088 w 2430781"/>
                <a:gd name="connsiteY55" fmla="*/ 1532502 h 3359592"/>
                <a:gd name="connsiteX56" fmla="*/ 1160613 w 2430781"/>
                <a:gd name="connsiteY56" fmla="*/ 1529327 h 3359592"/>
                <a:gd name="connsiteX57" fmla="*/ 1176488 w 2430781"/>
                <a:gd name="connsiteY57" fmla="*/ 1522977 h 3359592"/>
                <a:gd name="connsiteX58" fmla="*/ 1186013 w 2430781"/>
                <a:gd name="connsiteY58" fmla="*/ 1519802 h 3359592"/>
                <a:gd name="connsiteX59" fmla="*/ 1195538 w 2430781"/>
                <a:gd name="connsiteY59" fmla="*/ 1513452 h 3359592"/>
                <a:gd name="connsiteX60" fmla="*/ 1227288 w 2430781"/>
                <a:gd name="connsiteY60" fmla="*/ 1497577 h 3359592"/>
                <a:gd name="connsiteX61" fmla="*/ 1236813 w 2430781"/>
                <a:gd name="connsiteY61" fmla="*/ 1491227 h 3359592"/>
                <a:gd name="connsiteX62" fmla="*/ 1246338 w 2430781"/>
                <a:gd name="connsiteY62" fmla="*/ 1488052 h 3359592"/>
                <a:gd name="connsiteX63" fmla="*/ 1255863 w 2430781"/>
                <a:gd name="connsiteY63" fmla="*/ 1478527 h 3359592"/>
                <a:gd name="connsiteX64" fmla="*/ 1265388 w 2430781"/>
                <a:gd name="connsiteY64" fmla="*/ 1472177 h 3359592"/>
                <a:gd name="connsiteX65" fmla="*/ 1284438 w 2430781"/>
                <a:gd name="connsiteY65" fmla="*/ 1453127 h 3359592"/>
                <a:gd name="connsiteX66" fmla="*/ 1300313 w 2430781"/>
                <a:gd name="connsiteY66" fmla="*/ 1424552 h 3359592"/>
                <a:gd name="connsiteX67" fmla="*/ 1306663 w 2430781"/>
                <a:gd name="connsiteY67" fmla="*/ 1411852 h 3359592"/>
                <a:gd name="connsiteX68" fmla="*/ 1309838 w 2430781"/>
                <a:gd name="connsiteY68" fmla="*/ 1402327 h 3359592"/>
                <a:gd name="connsiteX69" fmla="*/ 1316188 w 2430781"/>
                <a:gd name="connsiteY69" fmla="*/ 1383277 h 3359592"/>
                <a:gd name="connsiteX70" fmla="*/ 1325713 w 2430781"/>
                <a:gd name="connsiteY70" fmla="*/ 1357877 h 3359592"/>
                <a:gd name="connsiteX71" fmla="*/ 1332063 w 2430781"/>
                <a:gd name="connsiteY71" fmla="*/ 1338827 h 3359592"/>
                <a:gd name="connsiteX72" fmla="*/ 1335238 w 2430781"/>
                <a:gd name="connsiteY72" fmla="*/ 1316602 h 3359592"/>
                <a:gd name="connsiteX73" fmla="*/ 1341588 w 2430781"/>
                <a:gd name="connsiteY73" fmla="*/ 1294377 h 3359592"/>
                <a:gd name="connsiteX74" fmla="*/ 1344763 w 2430781"/>
                <a:gd name="connsiteY74" fmla="*/ 1275327 h 3359592"/>
                <a:gd name="connsiteX75" fmla="*/ 1347938 w 2430781"/>
                <a:gd name="connsiteY75" fmla="*/ 1262627 h 3359592"/>
                <a:gd name="connsiteX76" fmla="*/ 1351113 w 2430781"/>
                <a:gd name="connsiteY76" fmla="*/ 1243577 h 3359592"/>
                <a:gd name="connsiteX77" fmla="*/ 1354288 w 2430781"/>
                <a:gd name="connsiteY77" fmla="*/ 1234052 h 3359592"/>
                <a:gd name="connsiteX78" fmla="*/ 1357463 w 2430781"/>
                <a:gd name="connsiteY78" fmla="*/ 1208652 h 3359592"/>
                <a:gd name="connsiteX79" fmla="*/ 1366988 w 2430781"/>
                <a:gd name="connsiteY79" fmla="*/ 986402 h 3359592"/>
                <a:gd name="connsiteX80" fmla="*/ 1360638 w 2430781"/>
                <a:gd name="connsiteY80" fmla="*/ 948302 h 3359592"/>
                <a:gd name="connsiteX81" fmla="*/ 1357463 w 2430781"/>
                <a:gd name="connsiteY81" fmla="*/ 938777 h 3359592"/>
                <a:gd name="connsiteX82" fmla="*/ 1354288 w 2430781"/>
                <a:gd name="connsiteY82" fmla="*/ 922902 h 3359592"/>
                <a:gd name="connsiteX83" fmla="*/ 1347938 w 2430781"/>
                <a:gd name="connsiteY83" fmla="*/ 903852 h 3359592"/>
                <a:gd name="connsiteX84" fmla="*/ 1341588 w 2430781"/>
                <a:gd name="connsiteY84" fmla="*/ 881627 h 3359592"/>
                <a:gd name="connsiteX85" fmla="*/ 1332063 w 2430781"/>
                <a:gd name="connsiteY85" fmla="*/ 862577 h 3359592"/>
                <a:gd name="connsiteX86" fmla="*/ 1319363 w 2430781"/>
                <a:gd name="connsiteY86" fmla="*/ 843527 h 3359592"/>
                <a:gd name="connsiteX87" fmla="*/ 1316188 w 2430781"/>
                <a:gd name="connsiteY87" fmla="*/ 834002 h 3359592"/>
                <a:gd name="connsiteX88" fmla="*/ 1300313 w 2430781"/>
                <a:gd name="connsiteY88" fmla="*/ 808602 h 3359592"/>
                <a:gd name="connsiteX89" fmla="*/ 1290788 w 2430781"/>
                <a:gd name="connsiteY89" fmla="*/ 792727 h 3359592"/>
                <a:gd name="connsiteX90" fmla="*/ 1284438 w 2430781"/>
                <a:gd name="connsiteY90" fmla="*/ 783202 h 3359592"/>
                <a:gd name="connsiteX91" fmla="*/ 1278088 w 2430781"/>
                <a:gd name="connsiteY91" fmla="*/ 770502 h 3359592"/>
                <a:gd name="connsiteX92" fmla="*/ 1265388 w 2430781"/>
                <a:gd name="connsiteY92" fmla="*/ 751452 h 3359592"/>
                <a:gd name="connsiteX93" fmla="*/ 1246338 w 2430781"/>
                <a:gd name="connsiteY93" fmla="*/ 738752 h 3359592"/>
                <a:gd name="connsiteX94" fmla="*/ 1224113 w 2430781"/>
                <a:gd name="connsiteY94" fmla="*/ 719702 h 3359592"/>
                <a:gd name="connsiteX95" fmla="*/ 1198713 w 2430781"/>
                <a:gd name="connsiteY95" fmla="*/ 713352 h 3359592"/>
                <a:gd name="connsiteX96" fmla="*/ 1179663 w 2430781"/>
                <a:gd name="connsiteY96" fmla="*/ 707002 h 3359592"/>
                <a:gd name="connsiteX97" fmla="*/ 1093938 w 2430781"/>
                <a:gd name="connsiteY97" fmla="*/ 703827 h 3359592"/>
                <a:gd name="connsiteX98" fmla="*/ 0 w 2430781"/>
                <a:gd name="connsiteY98" fmla="*/ 0 h 3359592"/>
                <a:gd name="connsiteX99" fmla="*/ 2430781 w 2430781"/>
                <a:gd name="connsiteY99" fmla="*/ 0 h 3359592"/>
                <a:gd name="connsiteX100" fmla="*/ 2430781 w 2430781"/>
                <a:gd name="connsiteY100" fmla="*/ 3359592 h 3359592"/>
                <a:gd name="connsiteX101" fmla="*/ 0 w 2430781"/>
                <a:gd name="connsiteY101" fmla="*/ 3359592 h 335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0781" h="3359592">
                  <a:moveTo>
                    <a:pt x="1093938" y="703827"/>
                  </a:moveTo>
                  <a:lnTo>
                    <a:pt x="1014563" y="707002"/>
                  </a:lnTo>
                  <a:cubicBezTo>
                    <a:pt x="965821" y="709168"/>
                    <a:pt x="966714" y="706346"/>
                    <a:pt x="935188" y="713352"/>
                  </a:cubicBezTo>
                  <a:cubicBezTo>
                    <a:pt x="930928" y="714299"/>
                    <a:pt x="926574" y="714995"/>
                    <a:pt x="922488" y="716527"/>
                  </a:cubicBezTo>
                  <a:cubicBezTo>
                    <a:pt x="918056" y="718189"/>
                    <a:pt x="914182" y="721119"/>
                    <a:pt x="909788" y="722877"/>
                  </a:cubicBezTo>
                  <a:cubicBezTo>
                    <a:pt x="903573" y="725363"/>
                    <a:pt x="897088" y="727110"/>
                    <a:pt x="890738" y="729227"/>
                  </a:cubicBezTo>
                  <a:cubicBezTo>
                    <a:pt x="882569" y="731950"/>
                    <a:pt x="868485" y="743866"/>
                    <a:pt x="862163" y="751452"/>
                  </a:cubicBezTo>
                  <a:cubicBezTo>
                    <a:pt x="859720" y="754383"/>
                    <a:pt x="857930" y="757802"/>
                    <a:pt x="855813" y="760977"/>
                  </a:cubicBezTo>
                  <a:cubicBezTo>
                    <a:pt x="853957" y="763762"/>
                    <a:pt x="853696" y="767327"/>
                    <a:pt x="852638" y="770502"/>
                  </a:cubicBezTo>
                  <a:lnTo>
                    <a:pt x="849463" y="780027"/>
                  </a:lnTo>
                  <a:cubicBezTo>
                    <a:pt x="839750" y="809167"/>
                    <a:pt x="843779" y="792417"/>
                    <a:pt x="839938" y="830827"/>
                  </a:cubicBezTo>
                  <a:lnTo>
                    <a:pt x="833588" y="849877"/>
                  </a:lnTo>
                  <a:cubicBezTo>
                    <a:pt x="824951" y="875788"/>
                    <a:pt x="823813" y="868571"/>
                    <a:pt x="814538" y="884802"/>
                  </a:cubicBezTo>
                  <a:cubicBezTo>
                    <a:pt x="808261" y="895787"/>
                    <a:pt x="808575" y="896341"/>
                    <a:pt x="805013" y="907027"/>
                  </a:cubicBezTo>
                  <a:cubicBezTo>
                    <a:pt x="803806" y="910647"/>
                    <a:pt x="800780" y="913377"/>
                    <a:pt x="798663" y="916552"/>
                  </a:cubicBezTo>
                  <a:cubicBezTo>
                    <a:pt x="793658" y="924060"/>
                    <a:pt x="789918" y="929614"/>
                    <a:pt x="787172" y="933650"/>
                  </a:cubicBezTo>
                  <a:lnTo>
                    <a:pt x="783642" y="938757"/>
                  </a:lnTo>
                  <a:lnTo>
                    <a:pt x="781996" y="940790"/>
                  </a:lnTo>
                  <a:cubicBezTo>
                    <a:pt x="780430" y="943068"/>
                    <a:pt x="779592" y="944517"/>
                    <a:pt x="781647" y="941642"/>
                  </a:cubicBezTo>
                  <a:lnTo>
                    <a:pt x="783642" y="938757"/>
                  </a:lnTo>
                  <a:lnTo>
                    <a:pt x="786710" y="934964"/>
                  </a:lnTo>
                  <a:cubicBezTo>
                    <a:pt x="787564" y="934522"/>
                    <a:pt x="786979" y="936745"/>
                    <a:pt x="782788" y="945127"/>
                  </a:cubicBezTo>
                  <a:cubicBezTo>
                    <a:pt x="780028" y="950647"/>
                    <a:pt x="776023" y="955482"/>
                    <a:pt x="773263" y="961002"/>
                  </a:cubicBezTo>
                  <a:cubicBezTo>
                    <a:pt x="770714" y="966100"/>
                    <a:pt x="769462" y="971779"/>
                    <a:pt x="766913" y="976877"/>
                  </a:cubicBezTo>
                  <a:cubicBezTo>
                    <a:pt x="765206" y="980290"/>
                    <a:pt x="761488" y="982700"/>
                    <a:pt x="760563" y="986402"/>
                  </a:cubicBezTo>
                  <a:cubicBezTo>
                    <a:pt x="752714" y="1017800"/>
                    <a:pt x="758475" y="1007926"/>
                    <a:pt x="760563" y="1034027"/>
                  </a:cubicBezTo>
                  <a:cubicBezTo>
                    <a:pt x="762169" y="1054099"/>
                    <a:pt x="762680" y="1074244"/>
                    <a:pt x="763738" y="1094352"/>
                  </a:cubicBezTo>
                  <a:cubicBezTo>
                    <a:pt x="762680" y="1097527"/>
                    <a:pt x="761482" y="1100659"/>
                    <a:pt x="760563" y="1103877"/>
                  </a:cubicBezTo>
                  <a:cubicBezTo>
                    <a:pt x="759207" y="1108624"/>
                    <a:pt x="756751" y="1121027"/>
                    <a:pt x="754213" y="1126102"/>
                  </a:cubicBezTo>
                  <a:cubicBezTo>
                    <a:pt x="752506" y="1129515"/>
                    <a:pt x="749980" y="1132452"/>
                    <a:pt x="747863" y="1135627"/>
                  </a:cubicBezTo>
                  <a:cubicBezTo>
                    <a:pt x="743022" y="1142889"/>
                    <a:pt x="743475" y="1152523"/>
                    <a:pt x="741513" y="1161027"/>
                  </a:cubicBezTo>
                  <a:cubicBezTo>
                    <a:pt x="739230" y="1170919"/>
                    <a:pt x="734951" y="1194236"/>
                    <a:pt x="735163" y="1202302"/>
                  </a:cubicBezTo>
                  <a:cubicBezTo>
                    <a:pt x="736000" y="1234111"/>
                    <a:pt x="739396" y="1265802"/>
                    <a:pt x="741513" y="1297552"/>
                  </a:cubicBezTo>
                  <a:cubicBezTo>
                    <a:pt x="748921" y="1298610"/>
                    <a:pt x="774432" y="1301980"/>
                    <a:pt x="785963" y="1303902"/>
                  </a:cubicBezTo>
                  <a:cubicBezTo>
                    <a:pt x="789727" y="1304529"/>
                    <a:pt x="791610" y="1309676"/>
                    <a:pt x="792313" y="1313427"/>
                  </a:cubicBezTo>
                  <a:cubicBezTo>
                    <a:pt x="794856" y="1326990"/>
                    <a:pt x="794430" y="1340944"/>
                    <a:pt x="795488" y="1354702"/>
                  </a:cubicBezTo>
                  <a:cubicBezTo>
                    <a:pt x="795488" y="1354702"/>
                    <a:pt x="791856" y="1367635"/>
                    <a:pt x="789138" y="1373752"/>
                  </a:cubicBezTo>
                  <a:cubicBezTo>
                    <a:pt x="787588" y="1377239"/>
                    <a:pt x="784905" y="1380102"/>
                    <a:pt x="782788" y="1383277"/>
                  </a:cubicBezTo>
                  <a:cubicBezTo>
                    <a:pt x="779613" y="1384335"/>
                    <a:pt x="775876" y="1384361"/>
                    <a:pt x="773263" y="1386452"/>
                  </a:cubicBezTo>
                  <a:cubicBezTo>
                    <a:pt x="763258" y="1394456"/>
                    <a:pt x="764977" y="1411466"/>
                    <a:pt x="763738" y="1421377"/>
                  </a:cubicBezTo>
                  <a:cubicBezTo>
                    <a:pt x="763738" y="1421377"/>
                    <a:pt x="767370" y="1434310"/>
                    <a:pt x="770088" y="1440427"/>
                  </a:cubicBezTo>
                  <a:cubicBezTo>
                    <a:pt x="771638" y="1443914"/>
                    <a:pt x="774731" y="1446539"/>
                    <a:pt x="776438" y="1449952"/>
                  </a:cubicBezTo>
                  <a:cubicBezTo>
                    <a:pt x="777935" y="1452945"/>
                    <a:pt x="778116" y="1456484"/>
                    <a:pt x="779613" y="1459477"/>
                  </a:cubicBezTo>
                  <a:cubicBezTo>
                    <a:pt x="784033" y="1468318"/>
                    <a:pt x="788466" y="1471505"/>
                    <a:pt x="795488" y="1478527"/>
                  </a:cubicBezTo>
                  <a:cubicBezTo>
                    <a:pt x="819429" y="1486507"/>
                    <a:pt x="789919" y="1475742"/>
                    <a:pt x="814538" y="1488052"/>
                  </a:cubicBezTo>
                  <a:cubicBezTo>
                    <a:pt x="817531" y="1489549"/>
                    <a:pt x="820888" y="1490169"/>
                    <a:pt x="824063" y="1491227"/>
                  </a:cubicBezTo>
                  <a:cubicBezTo>
                    <a:pt x="827683" y="1492434"/>
                    <a:pt x="830413" y="1495460"/>
                    <a:pt x="833588" y="1497577"/>
                  </a:cubicBezTo>
                  <a:lnTo>
                    <a:pt x="852638" y="1510277"/>
                  </a:lnTo>
                  <a:cubicBezTo>
                    <a:pt x="858207" y="1513990"/>
                    <a:pt x="865338" y="1514510"/>
                    <a:pt x="871688" y="1516627"/>
                  </a:cubicBezTo>
                  <a:cubicBezTo>
                    <a:pt x="880668" y="1519620"/>
                    <a:pt x="888470" y="1525410"/>
                    <a:pt x="897088" y="1529327"/>
                  </a:cubicBezTo>
                  <a:cubicBezTo>
                    <a:pt x="905228" y="1533027"/>
                    <a:pt x="913819" y="1533751"/>
                    <a:pt x="922488" y="1535677"/>
                  </a:cubicBezTo>
                  <a:cubicBezTo>
                    <a:pt x="939391" y="1539433"/>
                    <a:pt x="938827" y="1541221"/>
                    <a:pt x="960588" y="1542027"/>
                  </a:cubicBezTo>
                  <a:lnTo>
                    <a:pt x="1106638" y="1545202"/>
                  </a:lnTo>
                  <a:cubicBezTo>
                    <a:pt x="1110871" y="1544144"/>
                    <a:pt x="1115059" y="1542883"/>
                    <a:pt x="1119338" y="1542027"/>
                  </a:cubicBezTo>
                  <a:cubicBezTo>
                    <a:pt x="1125651" y="1540764"/>
                    <a:pt x="1132222" y="1540702"/>
                    <a:pt x="1138388" y="1538852"/>
                  </a:cubicBezTo>
                  <a:cubicBezTo>
                    <a:pt x="1142921" y="1537492"/>
                    <a:pt x="1146738" y="1534366"/>
                    <a:pt x="1151088" y="1532502"/>
                  </a:cubicBezTo>
                  <a:cubicBezTo>
                    <a:pt x="1154164" y="1531184"/>
                    <a:pt x="1157479" y="1530502"/>
                    <a:pt x="1160613" y="1529327"/>
                  </a:cubicBezTo>
                  <a:cubicBezTo>
                    <a:pt x="1165949" y="1527326"/>
                    <a:pt x="1171152" y="1524978"/>
                    <a:pt x="1176488" y="1522977"/>
                  </a:cubicBezTo>
                  <a:cubicBezTo>
                    <a:pt x="1179622" y="1521802"/>
                    <a:pt x="1183020" y="1521299"/>
                    <a:pt x="1186013" y="1519802"/>
                  </a:cubicBezTo>
                  <a:cubicBezTo>
                    <a:pt x="1189426" y="1518095"/>
                    <a:pt x="1192363" y="1515569"/>
                    <a:pt x="1195538" y="1513452"/>
                  </a:cubicBezTo>
                  <a:cubicBezTo>
                    <a:pt x="1205383" y="1506888"/>
                    <a:pt x="1216870" y="1503187"/>
                    <a:pt x="1227288" y="1497577"/>
                  </a:cubicBezTo>
                  <a:cubicBezTo>
                    <a:pt x="1230648" y="1495768"/>
                    <a:pt x="1233400" y="1492934"/>
                    <a:pt x="1236813" y="1491227"/>
                  </a:cubicBezTo>
                  <a:cubicBezTo>
                    <a:pt x="1239806" y="1489730"/>
                    <a:pt x="1243553" y="1489908"/>
                    <a:pt x="1246338" y="1488052"/>
                  </a:cubicBezTo>
                  <a:cubicBezTo>
                    <a:pt x="1250074" y="1485561"/>
                    <a:pt x="1252414" y="1481402"/>
                    <a:pt x="1255863" y="1478527"/>
                  </a:cubicBezTo>
                  <a:cubicBezTo>
                    <a:pt x="1258794" y="1476084"/>
                    <a:pt x="1262213" y="1474294"/>
                    <a:pt x="1265388" y="1472177"/>
                  </a:cubicBezTo>
                  <a:cubicBezTo>
                    <a:pt x="1272860" y="1467196"/>
                    <a:pt x="1278088" y="1459477"/>
                    <a:pt x="1284438" y="1453127"/>
                  </a:cubicBezTo>
                  <a:cubicBezTo>
                    <a:pt x="1299907" y="1437658"/>
                    <a:pt x="1294324" y="1438526"/>
                    <a:pt x="1300313" y="1424552"/>
                  </a:cubicBezTo>
                  <a:cubicBezTo>
                    <a:pt x="1302177" y="1420202"/>
                    <a:pt x="1304546" y="1416085"/>
                    <a:pt x="1306663" y="1411852"/>
                  </a:cubicBezTo>
                  <a:cubicBezTo>
                    <a:pt x="1308160" y="1408859"/>
                    <a:pt x="1308780" y="1405502"/>
                    <a:pt x="1309838" y="1402327"/>
                  </a:cubicBezTo>
                  <a:cubicBezTo>
                    <a:pt x="1311955" y="1395977"/>
                    <a:pt x="1313901" y="1389567"/>
                    <a:pt x="1316188" y="1383277"/>
                  </a:cubicBezTo>
                  <a:cubicBezTo>
                    <a:pt x="1331374" y="1341516"/>
                    <a:pt x="1316277" y="1386185"/>
                    <a:pt x="1325713" y="1357877"/>
                  </a:cubicBezTo>
                  <a:cubicBezTo>
                    <a:pt x="1327830" y="1351527"/>
                    <a:pt x="1330558" y="1345349"/>
                    <a:pt x="1332063" y="1338827"/>
                  </a:cubicBezTo>
                  <a:cubicBezTo>
                    <a:pt x="1333746" y="1331535"/>
                    <a:pt x="1334180" y="1324010"/>
                    <a:pt x="1335238" y="1316602"/>
                  </a:cubicBezTo>
                  <a:cubicBezTo>
                    <a:pt x="1338264" y="1307524"/>
                    <a:pt x="1339595" y="1304344"/>
                    <a:pt x="1341588" y="1294377"/>
                  </a:cubicBezTo>
                  <a:cubicBezTo>
                    <a:pt x="1342851" y="1288064"/>
                    <a:pt x="1343500" y="1281640"/>
                    <a:pt x="1344763" y="1275327"/>
                  </a:cubicBezTo>
                  <a:cubicBezTo>
                    <a:pt x="1345619" y="1271048"/>
                    <a:pt x="1347082" y="1266906"/>
                    <a:pt x="1347938" y="1262627"/>
                  </a:cubicBezTo>
                  <a:cubicBezTo>
                    <a:pt x="1349201" y="1256314"/>
                    <a:pt x="1349716" y="1249861"/>
                    <a:pt x="1351113" y="1243577"/>
                  </a:cubicBezTo>
                  <a:cubicBezTo>
                    <a:pt x="1351839" y="1240310"/>
                    <a:pt x="1353689" y="1237345"/>
                    <a:pt x="1354288" y="1234052"/>
                  </a:cubicBezTo>
                  <a:cubicBezTo>
                    <a:pt x="1355814" y="1225657"/>
                    <a:pt x="1356405" y="1217119"/>
                    <a:pt x="1357463" y="1208652"/>
                  </a:cubicBezTo>
                  <a:cubicBezTo>
                    <a:pt x="1372503" y="1088333"/>
                    <a:pt x="1362330" y="1247240"/>
                    <a:pt x="1366988" y="986402"/>
                  </a:cubicBezTo>
                  <a:cubicBezTo>
                    <a:pt x="1365196" y="973857"/>
                    <a:pt x="1363733" y="960682"/>
                    <a:pt x="1360638" y="948302"/>
                  </a:cubicBezTo>
                  <a:cubicBezTo>
                    <a:pt x="1359826" y="945055"/>
                    <a:pt x="1358275" y="942024"/>
                    <a:pt x="1357463" y="938777"/>
                  </a:cubicBezTo>
                  <a:cubicBezTo>
                    <a:pt x="1356154" y="933542"/>
                    <a:pt x="1355346" y="928194"/>
                    <a:pt x="1354288" y="922902"/>
                  </a:cubicBezTo>
                  <a:cubicBezTo>
                    <a:pt x="1352975" y="916338"/>
                    <a:pt x="1349861" y="910263"/>
                    <a:pt x="1347938" y="903852"/>
                  </a:cubicBezTo>
                  <a:cubicBezTo>
                    <a:pt x="1346412" y="898766"/>
                    <a:pt x="1344256" y="886962"/>
                    <a:pt x="1341588" y="881627"/>
                  </a:cubicBezTo>
                  <a:cubicBezTo>
                    <a:pt x="1329278" y="857008"/>
                    <a:pt x="1340043" y="886518"/>
                    <a:pt x="1332063" y="862577"/>
                  </a:cubicBezTo>
                  <a:cubicBezTo>
                    <a:pt x="1329650" y="855337"/>
                    <a:pt x="1323069" y="850198"/>
                    <a:pt x="1319363" y="843527"/>
                  </a:cubicBezTo>
                  <a:cubicBezTo>
                    <a:pt x="1317738" y="840601"/>
                    <a:pt x="1317246" y="837177"/>
                    <a:pt x="1316188" y="834002"/>
                  </a:cubicBezTo>
                  <a:cubicBezTo>
                    <a:pt x="1299647" y="811947"/>
                    <a:pt x="1312765" y="831016"/>
                    <a:pt x="1300313" y="808602"/>
                  </a:cubicBezTo>
                  <a:cubicBezTo>
                    <a:pt x="1297316" y="803207"/>
                    <a:pt x="1294059" y="797960"/>
                    <a:pt x="1290788" y="792727"/>
                  </a:cubicBezTo>
                  <a:cubicBezTo>
                    <a:pt x="1288766" y="789491"/>
                    <a:pt x="1286331" y="786515"/>
                    <a:pt x="1284438" y="783202"/>
                  </a:cubicBezTo>
                  <a:cubicBezTo>
                    <a:pt x="1282090" y="779093"/>
                    <a:pt x="1280839" y="774353"/>
                    <a:pt x="1278088" y="770502"/>
                  </a:cubicBezTo>
                  <a:cubicBezTo>
                    <a:pt x="1263224" y="749692"/>
                    <a:pt x="1272199" y="771884"/>
                    <a:pt x="1265388" y="751452"/>
                  </a:cubicBezTo>
                  <a:cubicBezTo>
                    <a:pt x="1265388" y="751452"/>
                    <a:pt x="1252590" y="743129"/>
                    <a:pt x="1246338" y="738752"/>
                  </a:cubicBezTo>
                  <a:cubicBezTo>
                    <a:pt x="1232761" y="729248"/>
                    <a:pt x="1235076" y="730665"/>
                    <a:pt x="1224113" y="719702"/>
                  </a:cubicBezTo>
                  <a:cubicBezTo>
                    <a:pt x="1209468" y="714820"/>
                    <a:pt x="1217870" y="717183"/>
                    <a:pt x="1198713" y="713352"/>
                  </a:cubicBezTo>
                  <a:cubicBezTo>
                    <a:pt x="1192149" y="712039"/>
                    <a:pt x="1186329" y="707608"/>
                    <a:pt x="1179663" y="707002"/>
                  </a:cubicBezTo>
                  <a:cubicBezTo>
                    <a:pt x="1151186" y="704413"/>
                    <a:pt x="1122513" y="704885"/>
                    <a:pt x="1093938" y="703827"/>
                  </a:cubicBezTo>
                  <a:close/>
                  <a:moveTo>
                    <a:pt x="0" y="0"/>
                  </a:moveTo>
                  <a:lnTo>
                    <a:pt x="2430781" y="0"/>
                  </a:lnTo>
                  <a:lnTo>
                    <a:pt x="2430781" y="3359592"/>
                  </a:lnTo>
                  <a:lnTo>
                    <a:pt x="0" y="3359592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28" name="Rechteck 27"/>
            <p:cNvSpPr/>
            <p:nvPr/>
          </p:nvSpPr>
          <p:spPr>
            <a:xfrm>
              <a:off x="628650" y="1409578"/>
              <a:ext cx="2438400" cy="32496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3304200" y="1640788"/>
            <a:ext cx="2405706" cy="3249612"/>
            <a:chOff x="3243138" y="1442055"/>
            <a:chExt cx="2405706" cy="3249612"/>
          </a:xfrm>
          <a:effectLst>
            <a:outerShdw blurRad="457200" dist="63500" dir="96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8" t="-1" r="23564" b="25210"/>
            <a:stretch/>
          </p:blipFill>
          <p:spPr>
            <a:xfrm>
              <a:off x="3243138" y="1442055"/>
              <a:ext cx="2405706" cy="3249612"/>
            </a:xfrm>
            <a:custGeom>
              <a:avLst/>
              <a:gdLst>
                <a:gd name="connsiteX0" fmla="*/ 1289331 w 2405706"/>
                <a:gd name="connsiteY0" fmla="*/ 753135 h 3249612"/>
                <a:gd name="connsiteX1" fmla="*/ 1205987 w 2405706"/>
                <a:gd name="connsiteY1" fmla="*/ 757898 h 3249612"/>
                <a:gd name="connsiteX2" fmla="*/ 1198843 w 2405706"/>
                <a:gd name="connsiteY2" fmla="*/ 760279 h 3249612"/>
                <a:gd name="connsiteX3" fmla="*/ 1186937 w 2405706"/>
                <a:gd name="connsiteY3" fmla="*/ 762660 h 3249612"/>
                <a:gd name="connsiteX4" fmla="*/ 1163124 w 2405706"/>
                <a:gd name="connsiteY4" fmla="*/ 769804 h 3249612"/>
                <a:gd name="connsiteX5" fmla="*/ 1136931 w 2405706"/>
                <a:gd name="connsiteY5" fmla="*/ 776948 h 3249612"/>
                <a:gd name="connsiteX6" fmla="*/ 1129787 w 2405706"/>
                <a:gd name="connsiteY6" fmla="*/ 781710 h 3249612"/>
                <a:gd name="connsiteX7" fmla="*/ 1122643 w 2405706"/>
                <a:gd name="connsiteY7" fmla="*/ 784092 h 3249612"/>
                <a:gd name="connsiteX8" fmla="*/ 1108356 w 2405706"/>
                <a:gd name="connsiteY8" fmla="*/ 793617 h 3249612"/>
                <a:gd name="connsiteX9" fmla="*/ 1096449 w 2405706"/>
                <a:gd name="connsiteY9" fmla="*/ 807904 h 3249612"/>
                <a:gd name="connsiteX10" fmla="*/ 1077399 w 2405706"/>
                <a:gd name="connsiteY10" fmla="*/ 838860 h 3249612"/>
                <a:gd name="connsiteX11" fmla="*/ 1060731 w 2405706"/>
                <a:gd name="connsiteY11" fmla="*/ 874579 h 3249612"/>
                <a:gd name="connsiteX12" fmla="*/ 1055968 w 2405706"/>
                <a:gd name="connsiteY12" fmla="*/ 893629 h 3249612"/>
                <a:gd name="connsiteX13" fmla="*/ 1051206 w 2405706"/>
                <a:gd name="connsiteY13" fmla="*/ 905535 h 3249612"/>
                <a:gd name="connsiteX14" fmla="*/ 1048824 w 2405706"/>
                <a:gd name="connsiteY14" fmla="*/ 915060 h 3249612"/>
                <a:gd name="connsiteX15" fmla="*/ 1044062 w 2405706"/>
                <a:gd name="connsiteY15" fmla="*/ 934110 h 3249612"/>
                <a:gd name="connsiteX16" fmla="*/ 1039299 w 2405706"/>
                <a:gd name="connsiteY16" fmla="*/ 984117 h 3249612"/>
                <a:gd name="connsiteX17" fmla="*/ 1036918 w 2405706"/>
                <a:gd name="connsiteY17" fmla="*/ 991260 h 3249612"/>
                <a:gd name="connsiteX18" fmla="*/ 1032156 w 2405706"/>
                <a:gd name="connsiteY18" fmla="*/ 1012692 h 3249612"/>
                <a:gd name="connsiteX19" fmla="*/ 1029774 w 2405706"/>
                <a:gd name="connsiteY19" fmla="*/ 1019835 h 3249612"/>
                <a:gd name="connsiteX20" fmla="*/ 1025012 w 2405706"/>
                <a:gd name="connsiteY20" fmla="*/ 1038885 h 3249612"/>
                <a:gd name="connsiteX21" fmla="*/ 1025012 w 2405706"/>
                <a:gd name="connsiteY21" fmla="*/ 1160329 h 3249612"/>
                <a:gd name="connsiteX22" fmla="*/ 1027393 w 2405706"/>
                <a:gd name="connsiteY22" fmla="*/ 1186523 h 3249612"/>
                <a:gd name="connsiteX23" fmla="*/ 1032156 w 2405706"/>
                <a:gd name="connsiteY23" fmla="*/ 1203192 h 3249612"/>
                <a:gd name="connsiteX24" fmla="*/ 1036918 w 2405706"/>
                <a:gd name="connsiteY24" fmla="*/ 1227004 h 3249612"/>
                <a:gd name="connsiteX25" fmla="*/ 1041681 w 2405706"/>
                <a:gd name="connsiteY25" fmla="*/ 1241292 h 3249612"/>
                <a:gd name="connsiteX26" fmla="*/ 1046443 w 2405706"/>
                <a:gd name="connsiteY26" fmla="*/ 1257960 h 3249612"/>
                <a:gd name="connsiteX27" fmla="*/ 1048824 w 2405706"/>
                <a:gd name="connsiteY27" fmla="*/ 1267485 h 3249612"/>
                <a:gd name="connsiteX28" fmla="*/ 1053587 w 2405706"/>
                <a:gd name="connsiteY28" fmla="*/ 1281773 h 3249612"/>
                <a:gd name="connsiteX29" fmla="*/ 1058349 w 2405706"/>
                <a:gd name="connsiteY29" fmla="*/ 1298442 h 3249612"/>
                <a:gd name="connsiteX30" fmla="*/ 1063112 w 2405706"/>
                <a:gd name="connsiteY30" fmla="*/ 1307967 h 3249612"/>
                <a:gd name="connsiteX31" fmla="*/ 1070256 w 2405706"/>
                <a:gd name="connsiteY31" fmla="*/ 1322254 h 3249612"/>
                <a:gd name="connsiteX32" fmla="*/ 1082162 w 2405706"/>
                <a:gd name="connsiteY32" fmla="*/ 1343685 h 3249612"/>
                <a:gd name="connsiteX33" fmla="*/ 1086924 w 2405706"/>
                <a:gd name="connsiteY33" fmla="*/ 1350829 h 3249612"/>
                <a:gd name="connsiteX34" fmla="*/ 1094068 w 2405706"/>
                <a:gd name="connsiteY34" fmla="*/ 1357973 h 3249612"/>
                <a:gd name="connsiteX35" fmla="*/ 1098831 w 2405706"/>
                <a:gd name="connsiteY35" fmla="*/ 1365117 h 3249612"/>
                <a:gd name="connsiteX36" fmla="*/ 1113118 w 2405706"/>
                <a:gd name="connsiteY36" fmla="*/ 1374642 h 3249612"/>
                <a:gd name="connsiteX37" fmla="*/ 1127406 w 2405706"/>
                <a:gd name="connsiteY37" fmla="*/ 1381785 h 3249612"/>
                <a:gd name="connsiteX38" fmla="*/ 1144074 w 2405706"/>
                <a:gd name="connsiteY38" fmla="*/ 1391310 h 3249612"/>
                <a:gd name="connsiteX39" fmla="*/ 1158362 w 2405706"/>
                <a:gd name="connsiteY39" fmla="*/ 1396073 h 3249612"/>
                <a:gd name="connsiteX40" fmla="*/ 1177412 w 2405706"/>
                <a:gd name="connsiteY40" fmla="*/ 1405598 h 3249612"/>
                <a:gd name="connsiteX41" fmla="*/ 1186937 w 2405706"/>
                <a:gd name="connsiteY41" fmla="*/ 1410360 h 3249612"/>
                <a:gd name="connsiteX42" fmla="*/ 1198843 w 2405706"/>
                <a:gd name="connsiteY42" fmla="*/ 1412742 h 3249612"/>
                <a:gd name="connsiteX43" fmla="*/ 1236943 w 2405706"/>
                <a:gd name="connsiteY43" fmla="*/ 1422267 h 3249612"/>
                <a:gd name="connsiteX44" fmla="*/ 1251231 w 2405706"/>
                <a:gd name="connsiteY44" fmla="*/ 1427029 h 3249612"/>
                <a:gd name="connsiteX45" fmla="*/ 1296474 w 2405706"/>
                <a:gd name="connsiteY45" fmla="*/ 1431792 h 3249612"/>
                <a:gd name="connsiteX46" fmla="*/ 1344099 w 2405706"/>
                <a:gd name="connsiteY46" fmla="*/ 1429410 h 3249612"/>
                <a:gd name="connsiteX47" fmla="*/ 1353624 w 2405706"/>
                <a:gd name="connsiteY47" fmla="*/ 1427029 h 3249612"/>
                <a:gd name="connsiteX48" fmla="*/ 1365531 w 2405706"/>
                <a:gd name="connsiteY48" fmla="*/ 1424648 h 3249612"/>
                <a:gd name="connsiteX49" fmla="*/ 1382199 w 2405706"/>
                <a:gd name="connsiteY49" fmla="*/ 1417504 h 3249612"/>
                <a:gd name="connsiteX50" fmla="*/ 1391724 w 2405706"/>
                <a:gd name="connsiteY50" fmla="*/ 1412742 h 3249612"/>
                <a:gd name="connsiteX51" fmla="*/ 1406012 w 2405706"/>
                <a:gd name="connsiteY51" fmla="*/ 1410360 h 3249612"/>
                <a:gd name="connsiteX52" fmla="*/ 1417918 w 2405706"/>
                <a:gd name="connsiteY52" fmla="*/ 1407979 h 3249612"/>
                <a:gd name="connsiteX53" fmla="*/ 1425062 w 2405706"/>
                <a:gd name="connsiteY53" fmla="*/ 1403217 h 3249612"/>
                <a:gd name="connsiteX54" fmla="*/ 1434587 w 2405706"/>
                <a:gd name="connsiteY54" fmla="*/ 1400835 h 3249612"/>
                <a:gd name="connsiteX55" fmla="*/ 1453637 w 2405706"/>
                <a:gd name="connsiteY55" fmla="*/ 1396073 h 3249612"/>
                <a:gd name="connsiteX56" fmla="*/ 1470306 w 2405706"/>
                <a:gd name="connsiteY56" fmla="*/ 1386548 h 3249612"/>
                <a:gd name="connsiteX57" fmla="*/ 1477449 w 2405706"/>
                <a:gd name="connsiteY57" fmla="*/ 1381785 h 3249612"/>
                <a:gd name="connsiteX58" fmla="*/ 1486974 w 2405706"/>
                <a:gd name="connsiteY58" fmla="*/ 1377023 h 3249612"/>
                <a:gd name="connsiteX59" fmla="*/ 1503643 w 2405706"/>
                <a:gd name="connsiteY59" fmla="*/ 1365117 h 3249612"/>
                <a:gd name="connsiteX60" fmla="*/ 1532218 w 2405706"/>
                <a:gd name="connsiteY60" fmla="*/ 1341304 h 3249612"/>
                <a:gd name="connsiteX61" fmla="*/ 1548887 w 2405706"/>
                <a:gd name="connsiteY61" fmla="*/ 1319873 h 3249612"/>
                <a:gd name="connsiteX62" fmla="*/ 1556031 w 2405706"/>
                <a:gd name="connsiteY62" fmla="*/ 1310348 h 3249612"/>
                <a:gd name="connsiteX63" fmla="*/ 1565556 w 2405706"/>
                <a:gd name="connsiteY63" fmla="*/ 1296060 h 3249612"/>
                <a:gd name="connsiteX64" fmla="*/ 1567937 w 2405706"/>
                <a:gd name="connsiteY64" fmla="*/ 1288917 h 3249612"/>
                <a:gd name="connsiteX65" fmla="*/ 1577462 w 2405706"/>
                <a:gd name="connsiteY65" fmla="*/ 1274629 h 3249612"/>
                <a:gd name="connsiteX66" fmla="*/ 1582224 w 2405706"/>
                <a:gd name="connsiteY66" fmla="*/ 1260342 h 3249612"/>
                <a:gd name="connsiteX67" fmla="*/ 1584606 w 2405706"/>
                <a:gd name="connsiteY67" fmla="*/ 1253198 h 3249612"/>
                <a:gd name="connsiteX68" fmla="*/ 1586987 w 2405706"/>
                <a:gd name="connsiteY68" fmla="*/ 1243673 h 3249612"/>
                <a:gd name="connsiteX69" fmla="*/ 1596512 w 2405706"/>
                <a:gd name="connsiteY69" fmla="*/ 1212717 h 3249612"/>
                <a:gd name="connsiteX70" fmla="*/ 1601274 w 2405706"/>
                <a:gd name="connsiteY70" fmla="*/ 1181760 h 3249612"/>
                <a:gd name="connsiteX71" fmla="*/ 1598893 w 2405706"/>
                <a:gd name="connsiteY71" fmla="*/ 1081748 h 3249612"/>
                <a:gd name="connsiteX72" fmla="*/ 1596512 w 2405706"/>
                <a:gd name="connsiteY72" fmla="*/ 1055554 h 3249612"/>
                <a:gd name="connsiteX73" fmla="*/ 1594131 w 2405706"/>
                <a:gd name="connsiteY73" fmla="*/ 938873 h 3249612"/>
                <a:gd name="connsiteX74" fmla="*/ 1591749 w 2405706"/>
                <a:gd name="connsiteY74" fmla="*/ 931729 h 3249612"/>
                <a:gd name="connsiteX75" fmla="*/ 1584606 w 2405706"/>
                <a:gd name="connsiteY75" fmla="*/ 924585 h 3249612"/>
                <a:gd name="connsiteX76" fmla="*/ 1572699 w 2405706"/>
                <a:gd name="connsiteY76" fmla="*/ 912679 h 3249612"/>
                <a:gd name="connsiteX77" fmla="*/ 1556031 w 2405706"/>
                <a:gd name="connsiteY77" fmla="*/ 888867 h 3249612"/>
                <a:gd name="connsiteX78" fmla="*/ 1548887 w 2405706"/>
                <a:gd name="connsiteY78" fmla="*/ 881723 h 3249612"/>
                <a:gd name="connsiteX79" fmla="*/ 1544124 w 2405706"/>
                <a:gd name="connsiteY79" fmla="*/ 874579 h 3249612"/>
                <a:gd name="connsiteX80" fmla="*/ 1529837 w 2405706"/>
                <a:gd name="connsiteY80" fmla="*/ 860292 h 3249612"/>
                <a:gd name="connsiteX81" fmla="*/ 1522693 w 2405706"/>
                <a:gd name="connsiteY81" fmla="*/ 853148 h 3249612"/>
                <a:gd name="connsiteX82" fmla="*/ 1517931 w 2405706"/>
                <a:gd name="connsiteY82" fmla="*/ 846004 h 3249612"/>
                <a:gd name="connsiteX83" fmla="*/ 1510787 w 2405706"/>
                <a:gd name="connsiteY83" fmla="*/ 841242 h 3249612"/>
                <a:gd name="connsiteX84" fmla="*/ 1501262 w 2405706"/>
                <a:gd name="connsiteY84" fmla="*/ 826954 h 3249612"/>
                <a:gd name="connsiteX85" fmla="*/ 1496499 w 2405706"/>
                <a:gd name="connsiteY85" fmla="*/ 819810 h 3249612"/>
                <a:gd name="connsiteX86" fmla="*/ 1489356 w 2405706"/>
                <a:gd name="connsiteY86" fmla="*/ 812667 h 3249612"/>
                <a:gd name="connsiteX87" fmla="*/ 1484593 w 2405706"/>
                <a:gd name="connsiteY87" fmla="*/ 805523 h 3249612"/>
                <a:gd name="connsiteX88" fmla="*/ 1470306 w 2405706"/>
                <a:gd name="connsiteY88" fmla="*/ 795998 h 3249612"/>
                <a:gd name="connsiteX89" fmla="*/ 1456018 w 2405706"/>
                <a:gd name="connsiteY89" fmla="*/ 786473 h 3249612"/>
                <a:gd name="connsiteX90" fmla="*/ 1448874 w 2405706"/>
                <a:gd name="connsiteY90" fmla="*/ 784092 h 3249612"/>
                <a:gd name="connsiteX91" fmla="*/ 1441731 w 2405706"/>
                <a:gd name="connsiteY91" fmla="*/ 779329 h 3249612"/>
                <a:gd name="connsiteX92" fmla="*/ 1427443 w 2405706"/>
                <a:gd name="connsiteY92" fmla="*/ 774567 h 3249612"/>
                <a:gd name="connsiteX93" fmla="*/ 1420299 w 2405706"/>
                <a:gd name="connsiteY93" fmla="*/ 769804 h 3249612"/>
                <a:gd name="connsiteX94" fmla="*/ 1413156 w 2405706"/>
                <a:gd name="connsiteY94" fmla="*/ 767423 h 3249612"/>
                <a:gd name="connsiteX95" fmla="*/ 1401249 w 2405706"/>
                <a:gd name="connsiteY95" fmla="*/ 762660 h 3249612"/>
                <a:gd name="connsiteX96" fmla="*/ 1389343 w 2405706"/>
                <a:gd name="connsiteY96" fmla="*/ 760279 h 3249612"/>
                <a:gd name="connsiteX97" fmla="*/ 1379818 w 2405706"/>
                <a:gd name="connsiteY97" fmla="*/ 757898 h 3249612"/>
                <a:gd name="connsiteX98" fmla="*/ 1341718 w 2405706"/>
                <a:gd name="connsiteY98" fmla="*/ 755517 h 3249612"/>
                <a:gd name="connsiteX99" fmla="*/ 0 w 2405706"/>
                <a:gd name="connsiteY99" fmla="*/ 0 h 3249612"/>
                <a:gd name="connsiteX100" fmla="*/ 2405706 w 2405706"/>
                <a:gd name="connsiteY100" fmla="*/ 0 h 3249612"/>
                <a:gd name="connsiteX101" fmla="*/ 2405706 w 2405706"/>
                <a:gd name="connsiteY101" fmla="*/ 3249612 h 3249612"/>
                <a:gd name="connsiteX102" fmla="*/ 0 w 2405706"/>
                <a:gd name="connsiteY102" fmla="*/ 3249612 h 32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405706" h="3249612">
                  <a:moveTo>
                    <a:pt x="1289331" y="753135"/>
                  </a:moveTo>
                  <a:cubicBezTo>
                    <a:pt x="1271688" y="753789"/>
                    <a:pt x="1230489" y="753444"/>
                    <a:pt x="1205987" y="757898"/>
                  </a:cubicBezTo>
                  <a:cubicBezTo>
                    <a:pt x="1203517" y="758347"/>
                    <a:pt x="1201278" y="759670"/>
                    <a:pt x="1198843" y="760279"/>
                  </a:cubicBezTo>
                  <a:cubicBezTo>
                    <a:pt x="1194917" y="761261"/>
                    <a:pt x="1190842" y="761595"/>
                    <a:pt x="1186937" y="762660"/>
                  </a:cubicBezTo>
                  <a:cubicBezTo>
                    <a:pt x="1160815" y="769784"/>
                    <a:pt x="1183210" y="765341"/>
                    <a:pt x="1163124" y="769804"/>
                  </a:cubicBezTo>
                  <a:cubicBezTo>
                    <a:pt x="1156412" y="771295"/>
                    <a:pt x="1142510" y="773229"/>
                    <a:pt x="1136931" y="776948"/>
                  </a:cubicBezTo>
                  <a:cubicBezTo>
                    <a:pt x="1134550" y="778535"/>
                    <a:pt x="1132347" y="780430"/>
                    <a:pt x="1129787" y="781710"/>
                  </a:cubicBezTo>
                  <a:cubicBezTo>
                    <a:pt x="1127542" y="782833"/>
                    <a:pt x="1124837" y="782873"/>
                    <a:pt x="1122643" y="784092"/>
                  </a:cubicBezTo>
                  <a:cubicBezTo>
                    <a:pt x="1117640" y="786872"/>
                    <a:pt x="1108356" y="793617"/>
                    <a:pt x="1108356" y="793617"/>
                  </a:cubicBezTo>
                  <a:cubicBezTo>
                    <a:pt x="1096523" y="811363"/>
                    <a:pt x="1111738" y="789556"/>
                    <a:pt x="1096449" y="807904"/>
                  </a:cubicBezTo>
                  <a:cubicBezTo>
                    <a:pt x="1092859" y="812213"/>
                    <a:pt x="1080574" y="833701"/>
                    <a:pt x="1077399" y="838860"/>
                  </a:cubicBezTo>
                  <a:cubicBezTo>
                    <a:pt x="1071843" y="850766"/>
                    <a:pt x="1066067" y="862573"/>
                    <a:pt x="1060731" y="874579"/>
                  </a:cubicBezTo>
                  <a:cubicBezTo>
                    <a:pt x="1056859" y="883290"/>
                    <a:pt x="1059179" y="882925"/>
                    <a:pt x="1055968" y="893629"/>
                  </a:cubicBezTo>
                  <a:cubicBezTo>
                    <a:pt x="1054740" y="897723"/>
                    <a:pt x="1052558" y="901480"/>
                    <a:pt x="1051206" y="905535"/>
                  </a:cubicBezTo>
                  <a:cubicBezTo>
                    <a:pt x="1050171" y="908640"/>
                    <a:pt x="1049723" y="911913"/>
                    <a:pt x="1048824" y="915060"/>
                  </a:cubicBezTo>
                  <a:cubicBezTo>
                    <a:pt x="1043945" y="932133"/>
                    <a:pt x="1048899" y="909924"/>
                    <a:pt x="1044062" y="934110"/>
                  </a:cubicBezTo>
                  <a:cubicBezTo>
                    <a:pt x="1043025" y="948626"/>
                    <a:pt x="1042378" y="968722"/>
                    <a:pt x="1039299" y="984117"/>
                  </a:cubicBezTo>
                  <a:cubicBezTo>
                    <a:pt x="1038807" y="986578"/>
                    <a:pt x="1037527" y="988825"/>
                    <a:pt x="1036918" y="991260"/>
                  </a:cubicBezTo>
                  <a:cubicBezTo>
                    <a:pt x="1032017" y="1010864"/>
                    <a:pt x="1037037" y="995611"/>
                    <a:pt x="1032156" y="1012692"/>
                  </a:cubicBezTo>
                  <a:cubicBezTo>
                    <a:pt x="1031466" y="1015105"/>
                    <a:pt x="1030383" y="1017400"/>
                    <a:pt x="1029774" y="1019835"/>
                  </a:cubicBezTo>
                  <a:cubicBezTo>
                    <a:pt x="1024023" y="1042837"/>
                    <a:pt x="1030458" y="1022548"/>
                    <a:pt x="1025012" y="1038885"/>
                  </a:cubicBezTo>
                  <a:cubicBezTo>
                    <a:pt x="1020366" y="1094639"/>
                    <a:pt x="1021392" y="1069830"/>
                    <a:pt x="1025012" y="1160329"/>
                  </a:cubicBezTo>
                  <a:cubicBezTo>
                    <a:pt x="1025362" y="1169089"/>
                    <a:pt x="1026234" y="1177833"/>
                    <a:pt x="1027393" y="1186523"/>
                  </a:cubicBezTo>
                  <a:cubicBezTo>
                    <a:pt x="1028324" y="1193510"/>
                    <a:pt x="1030318" y="1196758"/>
                    <a:pt x="1032156" y="1203192"/>
                  </a:cubicBezTo>
                  <a:cubicBezTo>
                    <a:pt x="1040066" y="1230875"/>
                    <a:pt x="1027570" y="1189612"/>
                    <a:pt x="1036918" y="1227004"/>
                  </a:cubicBezTo>
                  <a:cubicBezTo>
                    <a:pt x="1038136" y="1231874"/>
                    <a:pt x="1040464" y="1236422"/>
                    <a:pt x="1041681" y="1241292"/>
                  </a:cubicBezTo>
                  <a:cubicBezTo>
                    <a:pt x="1049125" y="1271071"/>
                    <a:pt x="1039611" y="1234047"/>
                    <a:pt x="1046443" y="1257960"/>
                  </a:cubicBezTo>
                  <a:cubicBezTo>
                    <a:pt x="1047342" y="1261107"/>
                    <a:pt x="1047884" y="1264350"/>
                    <a:pt x="1048824" y="1267485"/>
                  </a:cubicBezTo>
                  <a:cubicBezTo>
                    <a:pt x="1050267" y="1272294"/>
                    <a:pt x="1052370" y="1276903"/>
                    <a:pt x="1053587" y="1281773"/>
                  </a:cubicBezTo>
                  <a:cubicBezTo>
                    <a:pt x="1054795" y="1286604"/>
                    <a:pt x="1056300" y="1293661"/>
                    <a:pt x="1058349" y="1298442"/>
                  </a:cubicBezTo>
                  <a:cubicBezTo>
                    <a:pt x="1059747" y="1301705"/>
                    <a:pt x="1061714" y="1304704"/>
                    <a:pt x="1063112" y="1307967"/>
                  </a:cubicBezTo>
                  <a:cubicBezTo>
                    <a:pt x="1069028" y="1321770"/>
                    <a:pt x="1061102" y="1308524"/>
                    <a:pt x="1070256" y="1322254"/>
                  </a:cubicBezTo>
                  <a:cubicBezTo>
                    <a:pt x="1074447" y="1334829"/>
                    <a:pt x="1071244" y="1327308"/>
                    <a:pt x="1082162" y="1343685"/>
                  </a:cubicBezTo>
                  <a:cubicBezTo>
                    <a:pt x="1083749" y="1346066"/>
                    <a:pt x="1084900" y="1348805"/>
                    <a:pt x="1086924" y="1350829"/>
                  </a:cubicBezTo>
                  <a:cubicBezTo>
                    <a:pt x="1089305" y="1353210"/>
                    <a:pt x="1091912" y="1355386"/>
                    <a:pt x="1094068" y="1357973"/>
                  </a:cubicBezTo>
                  <a:cubicBezTo>
                    <a:pt x="1095900" y="1360172"/>
                    <a:pt x="1096677" y="1363232"/>
                    <a:pt x="1098831" y="1365117"/>
                  </a:cubicBezTo>
                  <a:cubicBezTo>
                    <a:pt x="1103138" y="1368886"/>
                    <a:pt x="1108356" y="1371467"/>
                    <a:pt x="1113118" y="1374642"/>
                  </a:cubicBezTo>
                  <a:cubicBezTo>
                    <a:pt x="1122348" y="1380796"/>
                    <a:pt x="1117549" y="1378500"/>
                    <a:pt x="1127406" y="1381785"/>
                  </a:cubicBezTo>
                  <a:cubicBezTo>
                    <a:pt x="1133852" y="1386084"/>
                    <a:pt x="1136517" y="1388287"/>
                    <a:pt x="1144074" y="1391310"/>
                  </a:cubicBezTo>
                  <a:cubicBezTo>
                    <a:pt x="1148735" y="1393174"/>
                    <a:pt x="1154185" y="1393288"/>
                    <a:pt x="1158362" y="1396073"/>
                  </a:cubicBezTo>
                  <a:cubicBezTo>
                    <a:pt x="1171012" y="1404505"/>
                    <a:pt x="1159938" y="1397832"/>
                    <a:pt x="1177412" y="1405598"/>
                  </a:cubicBezTo>
                  <a:cubicBezTo>
                    <a:pt x="1180656" y="1407040"/>
                    <a:pt x="1183569" y="1409237"/>
                    <a:pt x="1186937" y="1410360"/>
                  </a:cubicBezTo>
                  <a:cubicBezTo>
                    <a:pt x="1190777" y="1411640"/>
                    <a:pt x="1194874" y="1411948"/>
                    <a:pt x="1198843" y="1412742"/>
                  </a:cubicBezTo>
                  <a:cubicBezTo>
                    <a:pt x="1228792" y="1427715"/>
                    <a:pt x="1172801" y="1400889"/>
                    <a:pt x="1236943" y="1422267"/>
                  </a:cubicBezTo>
                  <a:cubicBezTo>
                    <a:pt x="1241706" y="1423854"/>
                    <a:pt x="1246388" y="1425708"/>
                    <a:pt x="1251231" y="1427029"/>
                  </a:cubicBezTo>
                  <a:cubicBezTo>
                    <a:pt x="1265812" y="1431005"/>
                    <a:pt x="1281807" y="1430744"/>
                    <a:pt x="1296474" y="1431792"/>
                  </a:cubicBezTo>
                  <a:cubicBezTo>
                    <a:pt x="1312349" y="1430998"/>
                    <a:pt x="1328259" y="1430730"/>
                    <a:pt x="1344099" y="1429410"/>
                  </a:cubicBezTo>
                  <a:cubicBezTo>
                    <a:pt x="1347360" y="1429138"/>
                    <a:pt x="1350429" y="1427739"/>
                    <a:pt x="1353624" y="1427029"/>
                  </a:cubicBezTo>
                  <a:cubicBezTo>
                    <a:pt x="1357575" y="1426151"/>
                    <a:pt x="1361562" y="1425442"/>
                    <a:pt x="1365531" y="1424648"/>
                  </a:cubicBezTo>
                  <a:cubicBezTo>
                    <a:pt x="1380004" y="1414998"/>
                    <a:pt x="1364629" y="1424092"/>
                    <a:pt x="1382199" y="1417504"/>
                  </a:cubicBezTo>
                  <a:cubicBezTo>
                    <a:pt x="1385523" y="1416258"/>
                    <a:pt x="1388324" y="1413762"/>
                    <a:pt x="1391724" y="1412742"/>
                  </a:cubicBezTo>
                  <a:cubicBezTo>
                    <a:pt x="1396349" y="1411355"/>
                    <a:pt x="1401261" y="1411224"/>
                    <a:pt x="1406012" y="1410360"/>
                  </a:cubicBezTo>
                  <a:cubicBezTo>
                    <a:pt x="1409994" y="1409636"/>
                    <a:pt x="1413949" y="1408773"/>
                    <a:pt x="1417918" y="1407979"/>
                  </a:cubicBezTo>
                  <a:cubicBezTo>
                    <a:pt x="1420299" y="1406392"/>
                    <a:pt x="1422432" y="1404344"/>
                    <a:pt x="1425062" y="1403217"/>
                  </a:cubicBezTo>
                  <a:cubicBezTo>
                    <a:pt x="1428070" y="1401928"/>
                    <a:pt x="1431392" y="1401545"/>
                    <a:pt x="1434587" y="1400835"/>
                  </a:cubicBezTo>
                  <a:cubicBezTo>
                    <a:pt x="1451835" y="1397002"/>
                    <a:pt x="1440867" y="1400329"/>
                    <a:pt x="1453637" y="1396073"/>
                  </a:cubicBezTo>
                  <a:cubicBezTo>
                    <a:pt x="1476675" y="1378794"/>
                    <a:pt x="1452120" y="1395642"/>
                    <a:pt x="1470306" y="1386548"/>
                  </a:cubicBezTo>
                  <a:cubicBezTo>
                    <a:pt x="1472866" y="1385268"/>
                    <a:pt x="1474964" y="1383205"/>
                    <a:pt x="1477449" y="1381785"/>
                  </a:cubicBezTo>
                  <a:cubicBezTo>
                    <a:pt x="1480531" y="1380024"/>
                    <a:pt x="1483892" y="1378784"/>
                    <a:pt x="1486974" y="1377023"/>
                  </a:cubicBezTo>
                  <a:cubicBezTo>
                    <a:pt x="1492988" y="1373587"/>
                    <a:pt x="1497974" y="1369085"/>
                    <a:pt x="1503643" y="1365117"/>
                  </a:cubicBezTo>
                  <a:cubicBezTo>
                    <a:pt x="1517069" y="1355720"/>
                    <a:pt x="1521493" y="1355093"/>
                    <a:pt x="1532218" y="1341304"/>
                  </a:cubicBezTo>
                  <a:lnTo>
                    <a:pt x="1548887" y="1319873"/>
                  </a:lnTo>
                  <a:cubicBezTo>
                    <a:pt x="1551307" y="1316727"/>
                    <a:pt x="1553830" y="1313650"/>
                    <a:pt x="1556031" y="1310348"/>
                  </a:cubicBezTo>
                  <a:lnTo>
                    <a:pt x="1565556" y="1296060"/>
                  </a:lnTo>
                  <a:cubicBezTo>
                    <a:pt x="1566350" y="1293679"/>
                    <a:pt x="1566718" y="1291111"/>
                    <a:pt x="1567937" y="1288917"/>
                  </a:cubicBezTo>
                  <a:cubicBezTo>
                    <a:pt x="1570717" y="1283913"/>
                    <a:pt x="1577462" y="1274629"/>
                    <a:pt x="1577462" y="1274629"/>
                  </a:cubicBezTo>
                  <a:lnTo>
                    <a:pt x="1582224" y="1260342"/>
                  </a:lnTo>
                  <a:cubicBezTo>
                    <a:pt x="1583018" y="1257961"/>
                    <a:pt x="1583997" y="1255633"/>
                    <a:pt x="1584606" y="1253198"/>
                  </a:cubicBezTo>
                  <a:cubicBezTo>
                    <a:pt x="1585400" y="1250023"/>
                    <a:pt x="1586047" y="1246808"/>
                    <a:pt x="1586987" y="1243673"/>
                  </a:cubicBezTo>
                  <a:cubicBezTo>
                    <a:pt x="1590105" y="1233278"/>
                    <a:pt x="1594379" y="1223384"/>
                    <a:pt x="1596512" y="1212717"/>
                  </a:cubicBezTo>
                  <a:cubicBezTo>
                    <a:pt x="1598164" y="1204458"/>
                    <a:pt x="1600131" y="1189765"/>
                    <a:pt x="1601274" y="1181760"/>
                  </a:cubicBezTo>
                  <a:cubicBezTo>
                    <a:pt x="1600480" y="1148423"/>
                    <a:pt x="1600150" y="1115071"/>
                    <a:pt x="1598893" y="1081748"/>
                  </a:cubicBezTo>
                  <a:cubicBezTo>
                    <a:pt x="1598562" y="1072987"/>
                    <a:pt x="1596804" y="1064316"/>
                    <a:pt x="1596512" y="1055554"/>
                  </a:cubicBezTo>
                  <a:cubicBezTo>
                    <a:pt x="1595216" y="1016674"/>
                    <a:pt x="1595626" y="977746"/>
                    <a:pt x="1594131" y="938873"/>
                  </a:cubicBezTo>
                  <a:cubicBezTo>
                    <a:pt x="1594035" y="936365"/>
                    <a:pt x="1593141" y="933818"/>
                    <a:pt x="1591749" y="931729"/>
                  </a:cubicBezTo>
                  <a:cubicBezTo>
                    <a:pt x="1589881" y="928927"/>
                    <a:pt x="1586762" y="927172"/>
                    <a:pt x="1584606" y="924585"/>
                  </a:cubicBezTo>
                  <a:cubicBezTo>
                    <a:pt x="1574686" y="912681"/>
                    <a:pt x="1585794" y="921409"/>
                    <a:pt x="1572699" y="912679"/>
                  </a:cubicBezTo>
                  <a:cubicBezTo>
                    <a:pt x="1568606" y="906540"/>
                    <a:pt x="1561315" y="895032"/>
                    <a:pt x="1556031" y="888867"/>
                  </a:cubicBezTo>
                  <a:cubicBezTo>
                    <a:pt x="1553839" y="886310"/>
                    <a:pt x="1551043" y="884310"/>
                    <a:pt x="1548887" y="881723"/>
                  </a:cubicBezTo>
                  <a:cubicBezTo>
                    <a:pt x="1547055" y="879524"/>
                    <a:pt x="1546025" y="876718"/>
                    <a:pt x="1544124" y="874579"/>
                  </a:cubicBezTo>
                  <a:cubicBezTo>
                    <a:pt x="1539650" y="869545"/>
                    <a:pt x="1534599" y="865054"/>
                    <a:pt x="1529837" y="860292"/>
                  </a:cubicBezTo>
                  <a:cubicBezTo>
                    <a:pt x="1527456" y="857911"/>
                    <a:pt x="1524561" y="855950"/>
                    <a:pt x="1522693" y="853148"/>
                  </a:cubicBezTo>
                  <a:cubicBezTo>
                    <a:pt x="1521106" y="850767"/>
                    <a:pt x="1519955" y="848028"/>
                    <a:pt x="1517931" y="846004"/>
                  </a:cubicBezTo>
                  <a:cubicBezTo>
                    <a:pt x="1515907" y="843980"/>
                    <a:pt x="1513168" y="842829"/>
                    <a:pt x="1510787" y="841242"/>
                  </a:cubicBezTo>
                  <a:lnTo>
                    <a:pt x="1501262" y="826954"/>
                  </a:lnTo>
                  <a:cubicBezTo>
                    <a:pt x="1499674" y="824573"/>
                    <a:pt x="1498523" y="821834"/>
                    <a:pt x="1496499" y="819810"/>
                  </a:cubicBezTo>
                  <a:cubicBezTo>
                    <a:pt x="1494118" y="817429"/>
                    <a:pt x="1491512" y="815254"/>
                    <a:pt x="1489356" y="812667"/>
                  </a:cubicBezTo>
                  <a:cubicBezTo>
                    <a:pt x="1487524" y="810468"/>
                    <a:pt x="1486747" y="807408"/>
                    <a:pt x="1484593" y="805523"/>
                  </a:cubicBezTo>
                  <a:cubicBezTo>
                    <a:pt x="1480286" y="801754"/>
                    <a:pt x="1475068" y="799173"/>
                    <a:pt x="1470306" y="795998"/>
                  </a:cubicBezTo>
                  <a:lnTo>
                    <a:pt x="1456018" y="786473"/>
                  </a:lnTo>
                  <a:lnTo>
                    <a:pt x="1448874" y="784092"/>
                  </a:lnTo>
                  <a:cubicBezTo>
                    <a:pt x="1446493" y="782504"/>
                    <a:pt x="1444346" y="780491"/>
                    <a:pt x="1441731" y="779329"/>
                  </a:cubicBezTo>
                  <a:cubicBezTo>
                    <a:pt x="1437143" y="777290"/>
                    <a:pt x="1427443" y="774567"/>
                    <a:pt x="1427443" y="774567"/>
                  </a:cubicBezTo>
                  <a:cubicBezTo>
                    <a:pt x="1425062" y="772979"/>
                    <a:pt x="1422859" y="771084"/>
                    <a:pt x="1420299" y="769804"/>
                  </a:cubicBezTo>
                  <a:cubicBezTo>
                    <a:pt x="1418054" y="768682"/>
                    <a:pt x="1415506" y="768304"/>
                    <a:pt x="1413156" y="767423"/>
                  </a:cubicBezTo>
                  <a:cubicBezTo>
                    <a:pt x="1409153" y="765922"/>
                    <a:pt x="1405343" y="763888"/>
                    <a:pt x="1401249" y="762660"/>
                  </a:cubicBezTo>
                  <a:cubicBezTo>
                    <a:pt x="1397372" y="761497"/>
                    <a:pt x="1393294" y="761157"/>
                    <a:pt x="1389343" y="760279"/>
                  </a:cubicBezTo>
                  <a:cubicBezTo>
                    <a:pt x="1386148" y="759569"/>
                    <a:pt x="1383074" y="758224"/>
                    <a:pt x="1379818" y="757898"/>
                  </a:cubicBezTo>
                  <a:cubicBezTo>
                    <a:pt x="1367156" y="756632"/>
                    <a:pt x="1354425" y="756186"/>
                    <a:pt x="1341718" y="755517"/>
                  </a:cubicBezTo>
                  <a:close/>
                  <a:moveTo>
                    <a:pt x="0" y="0"/>
                  </a:moveTo>
                  <a:lnTo>
                    <a:pt x="2405706" y="0"/>
                  </a:lnTo>
                  <a:lnTo>
                    <a:pt x="2405706" y="3249612"/>
                  </a:lnTo>
                  <a:lnTo>
                    <a:pt x="0" y="3249612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sp>
          <p:nvSpPr>
            <p:cNvPr id="29" name="Rechteck 28"/>
            <p:cNvSpPr/>
            <p:nvPr/>
          </p:nvSpPr>
          <p:spPr>
            <a:xfrm>
              <a:off x="3245614" y="1442055"/>
              <a:ext cx="2403230" cy="32496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947056" y="1640788"/>
            <a:ext cx="2411180" cy="3249612"/>
            <a:chOff x="5860102" y="1442055"/>
            <a:chExt cx="2411180" cy="3249612"/>
          </a:xfrm>
          <a:effectLst>
            <a:outerShdw blurRad="457200" dist="63500" dir="96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3" t="11537" r="170" b="13573"/>
            <a:stretch/>
          </p:blipFill>
          <p:spPr>
            <a:xfrm flipH="1">
              <a:off x="5860102" y="1442055"/>
              <a:ext cx="2411180" cy="3249612"/>
            </a:xfrm>
            <a:custGeom>
              <a:avLst/>
              <a:gdLst>
                <a:gd name="connsiteX0" fmla="*/ 649055 w 2411180"/>
                <a:gd name="connsiteY0" fmla="*/ 319748 h 3249612"/>
                <a:gd name="connsiteX1" fmla="*/ 665724 w 2411180"/>
                <a:gd name="connsiteY1" fmla="*/ 336417 h 3249612"/>
                <a:gd name="connsiteX2" fmla="*/ 682392 w 2411180"/>
                <a:gd name="connsiteY2" fmla="*/ 343560 h 3249612"/>
                <a:gd name="connsiteX3" fmla="*/ 725255 w 2411180"/>
                <a:gd name="connsiteY3" fmla="*/ 341179 h 3249612"/>
                <a:gd name="connsiteX4" fmla="*/ 746686 w 2411180"/>
                <a:gd name="connsiteY4" fmla="*/ 329273 h 3249612"/>
                <a:gd name="connsiteX5" fmla="*/ 763355 w 2411180"/>
                <a:gd name="connsiteY5" fmla="*/ 324510 h 3249612"/>
                <a:gd name="connsiteX6" fmla="*/ 772880 w 2411180"/>
                <a:gd name="connsiteY6" fmla="*/ 322129 h 3249612"/>
                <a:gd name="connsiteX7" fmla="*/ 791930 w 2411180"/>
                <a:gd name="connsiteY7" fmla="*/ 326892 h 3249612"/>
                <a:gd name="connsiteX8" fmla="*/ 806217 w 2411180"/>
                <a:gd name="connsiteY8" fmla="*/ 334035 h 3249612"/>
                <a:gd name="connsiteX9" fmla="*/ 813361 w 2411180"/>
                <a:gd name="connsiteY9" fmla="*/ 338798 h 3249612"/>
                <a:gd name="connsiteX10" fmla="*/ 820505 w 2411180"/>
                <a:gd name="connsiteY10" fmla="*/ 345942 h 3249612"/>
                <a:gd name="connsiteX11" fmla="*/ 827649 w 2411180"/>
                <a:gd name="connsiteY11" fmla="*/ 348323 h 3249612"/>
                <a:gd name="connsiteX12" fmla="*/ 849080 w 2411180"/>
                <a:gd name="connsiteY12" fmla="*/ 367373 h 3249612"/>
                <a:gd name="connsiteX13" fmla="*/ 941949 w 2411180"/>
                <a:gd name="connsiteY13" fmla="*/ 448335 h 3249612"/>
                <a:gd name="connsiteX14" fmla="*/ 956236 w 2411180"/>
                <a:gd name="connsiteY14" fmla="*/ 465004 h 3249612"/>
                <a:gd name="connsiteX15" fmla="*/ 963380 w 2411180"/>
                <a:gd name="connsiteY15" fmla="*/ 469767 h 3249612"/>
                <a:gd name="connsiteX16" fmla="*/ 970524 w 2411180"/>
                <a:gd name="connsiteY16" fmla="*/ 484054 h 3249612"/>
                <a:gd name="connsiteX17" fmla="*/ 975286 w 2411180"/>
                <a:gd name="connsiteY17" fmla="*/ 491198 h 3249612"/>
                <a:gd name="connsiteX18" fmla="*/ 980049 w 2411180"/>
                <a:gd name="connsiteY18" fmla="*/ 505485 h 3249612"/>
                <a:gd name="connsiteX19" fmla="*/ 982430 w 2411180"/>
                <a:gd name="connsiteY19" fmla="*/ 512629 h 3249612"/>
                <a:gd name="connsiteX20" fmla="*/ 984811 w 2411180"/>
                <a:gd name="connsiteY20" fmla="*/ 519773 h 3249612"/>
                <a:gd name="connsiteX21" fmla="*/ 989574 w 2411180"/>
                <a:gd name="connsiteY21" fmla="*/ 536442 h 3249612"/>
                <a:gd name="connsiteX22" fmla="*/ 994336 w 2411180"/>
                <a:gd name="connsiteY22" fmla="*/ 576923 h 3249612"/>
                <a:gd name="connsiteX23" fmla="*/ 996717 w 2411180"/>
                <a:gd name="connsiteY23" fmla="*/ 645979 h 3249612"/>
                <a:gd name="connsiteX24" fmla="*/ 1001480 w 2411180"/>
                <a:gd name="connsiteY24" fmla="*/ 660267 h 3249612"/>
                <a:gd name="connsiteX25" fmla="*/ 1003861 w 2411180"/>
                <a:gd name="connsiteY25" fmla="*/ 672173 h 3249612"/>
                <a:gd name="connsiteX26" fmla="*/ 1006242 w 2411180"/>
                <a:gd name="connsiteY26" fmla="*/ 700748 h 3249612"/>
                <a:gd name="connsiteX27" fmla="*/ 1011005 w 2411180"/>
                <a:gd name="connsiteY27" fmla="*/ 795998 h 3249612"/>
                <a:gd name="connsiteX28" fmla="*/ 1006242 w 2411180"/>
                <a:gd name="connsiteY28" fmla="*/ 860292 h 3249612"/>
                <a:gd name="connsiteX29" fmla="*/ 1003861 w 2411180"/>
                <a:gd name="connsiteY29" fmla="*/ 879342 h 3249612"/>
                <a:gd name="connsiteX30" fmla="*/ 999099 w 2411180"/>
                <a:gd name="connsiteY30" fmla="*/ 898392 h 3249612"/>
                <a:gd name="connsiteX31" fmla="*/ 994336 w 2411180"/>
                <a:gd name="connsiteY31" fmla="*/ 912679 h 3249612"/>
                <a:gd name="connsiteX32" fmla="*/ 991955 w 2411180"/>
                <a:gd name="connsiteY32" fmla="*/ 919823 h 3249612"/>
                <a:gd name="connsiteX33" fmla="*/ 987192 w 2411180"/>
                <a:gd name="connsiteY33" fmla="*/ 941254 h 3249612"/>
                <a:gd name="connsiteX34" fmla="*/ 982430 w 2411180"/>
                <a:gd name="connsiteY34" fmla="*/ 965067 h 3249612"/>
                <a:gd name="connsiteX35" fmla="*/ 968142 w 2411180"/>
                <a:gd name="connsiteY35" fmla="*/ 993642 h 3249612"/>
                <a:gd name="connsiteX36" fmla="*/ 953855 w 2411180"/>
                <a:gd name="connsiteY36" fmla="*/ 1007929 h 3249612"/>
                <a:gd name="connsiteX37" fmla="*/ 937186 w 2411180"/>
                <a:gd name="connsiteY37" fmla="*/ 1022217 h 3249612"/>
                <a:gd name="connsiteX38" fmla="*/ 925280 w 2411180"/>
                <a:gd name="connsiteY38" fmla="*/ 1038885 h 3249612"/>
                <a:gd name="connsiteX39" fmla="*/ 913374 w 2411180"/>
                <a:gd name="connsiteY39" fmla="*/ 1046029 h 3249612"/>
                <a:gd name="connsiteX40" fmla="*/ 899086 w 2411180"/>
                <a:gd name="connsiteY40" fmla="*/ 1055554 h 3249612"/>
                <a:gd name="connsiteX41" fmla="*/ 889561 w 2411180"/>
                <a:gd name="connsiteY41" fmla="*/ 1062698 h 3249612"/>
                <a:gd name="connsiteX42" fmla="*/ 872892 w 2411180"/>
                <a:gd name="connsiteY42" fmla="*/ 1069842 h 3249612"/>
                <a:gd name="connsiteX43" fmla="*/ 858605 w 2411180"/>
                <a:gd name="connsiteY43" fmla="*/ 1076985 h 3249612"/>
                <a:gd name="connsiteX44" fmla="*/ 851461 w 2411180"/>
                <a:gd name="connsiteY44" fmla="*/ 1081748 h 3249612"/>
                <a:gd name="connsiteX45" fmla="*/ 844317 w 2411180"/>
                <a:gd name="connsiteY45" fmla="*/ 1084129 h 3249612"/>
                <a:gd name="connsiteX46" fmla="*/ 827649 w 2411180"/>
                <a:gd name="connsiteY46" fmla="*/ 1096035 h 3249612"/>
                <a:gd name="connsiteX47" fmla="*/ 813361 w 2411180"/>
                <a:gd name="connsiteY47" fmla="*/ 1103179 h 3249612"/>
                <a:gd name="connsiteX48" fmla="*/ 803836 w 2411180"/>
                <a:gd name="connsiteY48" fmla="*/ 1107942 h 3249612"/>
                <a:gd name="connsiteX49" fmla="*/ 796692 w 2411180"/>
                <a:gd name="connsiteY49" fmla="*/ 1110323 h 3249612"/>
                <a:gd name="connsiteX50" fmla="*/ 756211 w 2411180"/>
                <a:gd name="connsiteY50" fmla="*/ 1117467 h 3249612"/>
                <a:gd name="connsiteX51" fmla="*/ 749067 w 2411180"/>
                <a:gd name="connsiteY51" fmla="*/ 1119848 h 3249612"/>
                <a:gd name="connsiteX52" fmla="*/ 646674 w 2411180"/>
                <a:gd name="connsiteY52" fmla="*/ 1119848 h 3249612"/>
                <a:gd name="connsiteX53" fmla="*/ 620480 w 2411180"/>
                <a:gd name="connsiteY53" fmla="*/ 1112704 h 3249612"/>
                <a:gd name="connsiteX54" fmla="*/ 596667 w 2411180"/>
                <a:gd name="connsiteY54" fmla="*/ 1110323 h 3249612"/>
                <a:gd name="connsiteX55" fmla="*/ 582380 w 2411180"/>
                <a:gd name="connsiteY55" fmla="*/ 1100798 h 3249612"/>
                <a:gd name="connsiteX56" fmla="*/ 575236 w 2411180"/>
                <a:gd name="connsiteY56" fmla="*/ 1096035 h 3249612"/>
                <a:gd name="connsiteX57" fmla="*/ 568092 w 2411180"/>
                <a:gd name="connsiteY57" fmla="*/ 1088892 h 3249612"/>
                <a:gd name="connsiteX58" fmla="*/ 560949 w 2411180"/>
                <a:gd name="connsiteY58" fmla="*/ 1084129 h 3249612"/>
                <a:gd name="connsiteX59" fmla="*/ 551424 w 2411180"/>
                <a:gd name="connsiteY59" fmla="*/ 1076985 h 3249612"/>
                <a:gd name="connsiteX60" fmla="*/ 544280 w 2411180"/>
                <a:gd name="connsiteY60" fmla="*/ 1072223 h 3249612"/>
                <a:gd name="connsiteX61" fmla="*/ 537136 w 2411180"/>
                <a:gd name="connsiteY61" fmla="*/ 1065079 h 3249612"/>
                <a:gd name="connsiteX62" fmla="*/ 520467 w 2411180"/>
                <a:gd name="connsiteY62" fmla="*/ 1055554 h 3249612"/>
                <a:gd name="connsiteX63" fmla="*/ 499036 w 2411180"/>
                <a:gd name="connsiteY63" fmla="*/ 1029360 h 3249612"/>
                <a:gd name="connsiteX64" fmla="*/ 494274 w 2411180"/>
                <a:gd name="connsiteY64" fmla="*/ 1022217 h 3249612"/>
                <a:gd name="connsiteX65" fmla="*/ 491892 w 2411180"/>
                <a:gd name="connsiteY65" fmla="*/ 1015073 h 3249612"/>
                <a:gd name="connsiteX66" fmla="*/ 487130 w 2411180"/>
                <a:gd name="connsiteY66" fmla="*/ 1005548 h 3249612"/>
                <a:gd name="connsiteX67" fmla="*/ 482367 w 2411180"/>
                <a:gd name="connsiteY67" fmla="*/ 976973 h 3249612"/>
                <a:gd name="connsiteX68" fmla="*/ 479986 w 2411180"/>
                <a:gd name="connsiteY68" fmla="*/ 967448 h 3249612"/>
                <a:gd name="connsiteX69" fmla="*/ 477605 w 2411180"/>
                <a:gd name="connsiteY69" fmla="*/ 953160 h 3249612"/>
                <a:gd name="connsiteX70" fmla="*/ 470461 w 2411180"/>
                <a:gd name="connsiteY70" fmla="*/ 874579 h 3249612"/>
                <a:gd name="connsiteX71" fmla="*/ 465699 w 2411180"/>
                <a:gd name="connsiteY71" fmla="*/ 855529 h 3249612"/>
                <a:gd name="connsiteX72" fmla="*/ 463317 w 2411180"/>
                <a:gd name="connsiteY72" fmla="*/ 848385 h 3249612"/>
                <a:gd name="connsiteX73" fmla="*/ 456174 w 2411180"/>
                <a:gd name="connsiteY73" fmla="*/ 819810 h 3249612"/>
                <a:gd name="connsiteX74" fmla="*/ 453792 w 2411180"/>
                <a:gd name="connsiteY74" fmla="*/ 810285 h 3249612"/>
                <a:gd name="connsiteX75" fmla="*/ 451411 w 2411180"/>
                <a:gd name="connsiteY75" fmla="*/ 793617 h 3249612"/>
                <a:gd name="connsiteX76" fmla="*/ 449030 w 2411180"/>
                <a:gd name="connsiteY76" fmla="*/ 774567 h 3249612"/>
                <a:gd name="connsiteX77" fmla="*/ 444267 w 2411180"/>
                <a:gd name="connsiteY77" fmla="*/ 753135 h 3249612"/>
                <a:gd name="connsiteX78" fmla="*/ 439505 w 2411180"/>
                <a:gd name="connsiteY78" fmla="*/ 734085 h 3249612"/>
                <a:gd name="connsiteX79" fmla="*/ 437124 w 2411180"/>
                <a:gd name="connsiteY79" fmla="*/ 717417 h 3249612"/>
                <a:gd name="connsiteX80" fmla="*/ 441886 w 2411180"/>
                <a:gd name="connsiteY80" fmla="*/ 619785 h 3249612"/>
                <a:gd name="connsiteX81" fmla="*/ 444267 w 2411180"/>
                <a:gd name="connsiteY81" fmla="*/ 610260 h 3249612"/>
                <a:gd name="connsiteX82" fmla="*/ 446649 w 2411180"/>
                <a:gd name="connsiteY82" fmla="*/ 598354 h 3249612"/>
                <a:gd name="connsiteX83" fmla="*/ 451411 w 2411180"/>
                <a:gd name="connsiteY83" fmla="*/ 579304 h 3249612"/>
                <a:gd name="connsiteX84" fmla="*/ 453792 w 2411180"/>
                <a:gd name="connsiteY84" fmla="*/ 562635 h 3249612"/>
                <a:gd name="connsiteX85" fmla="*/ 468080 w 2411180"/>
                <a:gd name="connsiteY85" fmla="*/ 534060 h 3249612"/>
                <a:gd name="connsiteX86" fmla="*/ 472842 w 2411180"/>
                <a:gd name="connsiteY86" fmla="*/ 526917 h 3249612"/>
                <a:gd name="connsiteX87" fmla="*/ 477605 w 2411180"/>
                <a:gd name="connsiteY87" fmla="*/ 519773 h 3249612"/>
                <a:gd name="connsiteX88" fmla="*/ 484749 w 2411180"/>
                <a:gd name="connsiteY88" fmla="*/ 493579 h 3249612"/>
                <a:gd name="connsiteX89" fmla="*/ 487130 w 2411180"/>
                <a:gd name="connsiteY89" fmla="*/ 484054 h 3249612"/>
                <a:gd name="connsiteX90" fmla="*/ 489511 w 2411180"/>
                <a:gd name="connsiteY90" fmla="*/ 465004 h 3249612"/>
                <a:gd name="connsiteX91" fmla="*/ 491892 w 2411180"/>
                <a:gd name="connsiteY91" fmla="*/ 455479 h 3249612"/>
                <a:gd name="connsiteX92" fmla="*/ 494274 w 2411180"/>
                <a:gd name="connsiteY92" fmla="*/ 443573 h 3249612"/>
                <a:gd name="connsiteX93" fmla="*/ 506180 w 2411180"/>
                <a:gd name="connsiteY93" fmla="*/ 429285 h 3249612"/>
                <a:gd name="connsiteX94" fmla="*/ 513324 w 2411180"/>
                <a:gd name="connsiteY94" fmla="*/ 426904 h 3249612"/>
                <a:gd name="connsiteX95" fmla="*/ 522849 w 2411180"/>
                <a:gd name="connsiteY95" fmla="*/ 405473 h 3249612"/>
                <a:gd name="connsiteX96" fmla="*/ 534755 w 2411180"/>
                <a:gd name="connsiteY96" fmla="*/ 384042 h 3249612"/>
                <a:gd name="connsiteX97" fmla="*/ 541899 w 2411180"/>
                <a:gd name="connsiteY97" fmla="*/ 376898 h 3249612"/>
                <a:gd name="connsiteX98" fmla="*/ 565711 w 2411180"/>
                <a:gd name="connsiteY98" fmla="*/ 364992 h 3249612"/>
                <a:gd name="connsiteX99" fmla="*/ 572855 w 2411180"/>
                <a:gd name="connsiteY99" fmla="*/ 362610 h 3249612"/>
                <a:gd name="connsiteX100" fmla="*/ 579999 w 2411180"/>
                <a:gd name="connsiteY100" fmla="*/ 355467 h 3249612"/>
                <a:gd name="connsiteX101" fmla="*/ 584761 w 2411180"/>
                <a:gd name="connsiteY101" fmla="*/ 348323 h 3249612"/>
                <a:gd name="connsiteX102" fmla="*/ 591905 w 2411180"/>
                <a:gd name="connsiteY102" fmla="*/ 343560 h 3249612"/>
                <a:gd name="connsiteX103" fmla="*/ 601430 w 2411180"/>
                <a:gd name="connsiteY103" fmla="*/ 336417 h 3249612"/>
                <a:gd name="connsiteX104" fmla="*/ 608574 w 2411180"/>
                <a:gd name="connsiteY104" fmla="*/ 334035 h 3249612"/>
                <a:gd name="connsiteX105" fmla="*/ 618099 w 2411180"/>
                <a:gd name="connsiteY105" fmla="*/ 329273 h 3249612"/>
                <a:gd name="connsiteX106" fmla="*/ 627624 w 2411180"/>
                <a:gd name="connsiteY106" fmla="*/ 326892 h 3249612"/>
                <a:gd name="connsiteX107" fmla="*/ 641911 w 2411180"/>
                <a:gd name="connsiteY107" fmla="*/ 322129 h 3249612"/>
                <a:gd name="connsiteX108" fmla="*/ 2411180 w 2411180"/>
                <a:gd name="connsiteY108" fmla="*/ 0 h 3249612"/>
                <a:gd name="connsiteX109" fmla="*/ 0 w 2411180"/>
                <a:gd name="connsiteY109" fmla="*/ 0 h 3249612"/>
                <a:gd name="connsiteX110" fmla="*/ 0 w 2411180"/>
                <a:gd name="connsiteY110" fmla="*/ 3249612 h 3249612"/>
                <a:gd name="connsiteX111" fmla="*/ 2411180 w 2411180"/>
                <a:gd name="connsiteY111" fmla="*/ 3249612 h 32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11180" h="3249612">
                  <a:moveTo>
                    <a:pt x="649055" y="319748"/>
                  </a:moveTo>
                  <a:cubicBezTo>
                    <a:pt x="661629" y="323939"/>
                    <a:pt x="654807" y="320040"/>
                    <a:pt x="665724" y="336417"/>
                  </a:cubicBezTo>
                  <a:cubicBezTo>
                    <a:pt x="675590" y="342994"/>
                    <a:pt x="670091" y="340485"/>
                    <a:pt x="682392" y="343560"/>
                  </a:cubicBezTo>
                  <a:cubicBezTo>
                    <a:pt x="696680" y="342766"/>
                    <a:pt x="711010" y="342536"/>
                    <a:pt x="725255" y="341179"/>
                  </a:cubicBezTo>
                  <a:cubicBezTo>
                    <a:pt x="737824" y="339982"/>
                    <a:pt x="730321" y="333364"/>
                    <a:pt x="746686" y="329273"/>
                  </a:cubicBezTo>
                  <a:cubicBezTo>
                    <a:pt x="776461" y="321830"/>
                    <a:pt x="739442" y="331343"/>
                    <a:pt x="763355" y="324510"/>
                  </a:cubicBezTo>
                  <a:cubicBezTo>
                    <a:pt x="766502" y="323611"/>
                    <a:pt x="769705" y="322923"/>
                    <a:pt x="772880" y="322129"/>
                  </a:cubicBezTo>
                  <a:cubicBezTo>
                    <a:pt x="779230" y="323717"/>
                    <a:pt x="786484" y="323262"/>
                    <a:pt x="791930" y="326892"/>
                  </a:cubicBezTo>
                  <a:cubicBezTo>
                    <a:pt x="801162" y="333046"/>
                    <a:pt x="796359" y="330749"/>
                    <a:pt x="806217" y="334035"/>
                  </a:cubicBezTo>
                  <a:cubicBezTo>
                    <a:pt x="808598" y="335623"/>
                    <a:pt x="811162" y="336966"/>
                    <a:pt x="813361" y="338798"/>
                  </a:cubicBezTo>
                  <a:cubicBezTo>
                    <a:pt x="815948" y="340954"/>
                    <a:pt x="817703" y="344074"/>
                    <a:pt x="820505" y="345942"/>
                  </a:cubicBezTo>
                  <a:cubicBezTo>
                    <a:pt x="822594" y="347334"/>
                    <a:pt x="825268" y="347529"/>
                    <a:pt x="827649" y="348323"/>
                  </a:cubicBezTo>
                  <a:cubicBezTo>
                    <a:pt x="842596" y="358288"/>
                    <a:pt x="841936" y="352124"/>
                    <a:pt x="849080" y="367373"/>
                  </a:cubicBezTo>
                  <a:lnTo>
                    <a:pt x="941949" y="448335"/>
                  </a:lnTo>
                  <a:cubicBezTo>
                    <a:pt x="963707" y="467503"/>
                    <a:pt x="933154" y="441922"/>
                    <a:pt x="956236" y="465004"/>
                  </a:cubicBezTo>
                  <a:cubicBezTo>
                    <a:pt x="958260" y="467028"/>
                    <a:pt x="960999" y="468179"/>
                    <a:pt x="963380" y="469767"/>
                  </a:cubicBezTo>
                  <a:cubicBezTo>
                    <a:pt x="977023" y="490231"/>
                    <a:pt x="960668" y="464342"/>
                    <a:pt x="970524" y="484054"/>
                  </a:cubicBezTo>
                  <a:cubicBezTo>
                    <a:pt x="971804" y="486614"/>
                    <a:pt x="974124" y="488583"/>
                    <a:pt x="975286" y="491198"/>
                  </a:cubicBezTo>
                  <a:cubicBezTo>
                    <a:pt x="977325" y="495785"/>
                    <a:pt x="978461" y="500723"/>
                    <a:pt x="980049" y="505485"/>
                  </a:cubicBezTo>
                  <a:lnTo>
                    <a:pt x="982430" y="512629"/>
                  </a:lnTo>
                  <a:cubicBezTo>
                    <a:pt x="983224" y="515010"/>
                    <a:pt x="984202" y="517338"/>
                    <a:pt x="984811" y="519773"/>
                  </a:cubicBezTo>
                  <a:cubicBezTo>
                    <a:pt x="987801" y="531733"/>
                    <a:pt x="986157" y="526193"/>
                    <a:pt x="989574" y="536442"/>
                  </a:cubicBezTo>
                  <a:cubicBezTo>
                    <a:pt x="992399" y="553391"/>
                    <a:pt x="993330" y="556791"/>
                    <a:pt x="994336" y="576923"/>
                  </a:cubicBezTo>
                  <a:cubicBezTo>
                    <a:pt x="995486" y="599927"/>
                    <a:pt x="994750" y="623031"/>
                    <a:pt x="996717" y="645979"/>
                  </a:cubicBezTo>
                  <a:cubicBezTo>
                    <a:pt x="997146" y="650981"/>
                    <a:pt x="1000496" y="655344"/>
                    <a:pt x="1001480" y="660267"/>
                  </a:cubicBezTo>
                  <a:lnTo>
                    <a:pt x="1003861" y="672173"/>
                  </a:lnTo>
                  <a:cubicBezTo>
                    <a:pt x="1004655" y="681698"/>
                    <a:pt x="1005627" y="691210"/>
                    <a:pt x="1006242" y="700748"/>
                  </a:cubicBezTo>
                  <a:cubicBezTo>
                    <a:pt x="1007431" y="719178"/>
                    <a:pt x="1010193" y="778949"/>
                    <a:pt x="1011005" y="795998"/>
                  </a:cubicBezTo>
                  <a:cubicBezTo>
                    <a:pt x="1007128" y="877427"/>
                    <a:pt x="1011735" y="821847"/>
                    <a:pt x="1006242" y="860292"/>
                  </a:cubicBezTo>
                  <a:cubicBezTo>
                    <a:pt x="1005337" y="866627"/>
                    <a:pt x="1005040" y="873052"/>
                    <a:pt x="1003861" y="879342"/>
                  </a:cubicBezTo>
                  <a:cubicBezTo>
                    <a:pt x="1002655" y="885775"/>
                    <a:pt x="1001169" y="892183"/>
                    <a:pt x="999099" y="898392"/>
                  </a:cubicBezTo>
                  <a:lnTo>
                    <a:pt x="994336" y="912679"/>
                  </a:lnTo>
                  <a:cubicBezTo>
                    <a:pt x="993542" y="915060"/>
                    <a:pt x="992368" y="917347"/>
                    <a:pt x="991955" y="919823"/>
                  </a:cubicBezTo>
                  <a:cubicBezTo>
                    <a:pt x="989161" y="936586"/>
                    <a:pt x="991101" y="929530"/>
                    <a:pt x="987192" y="941254"/>
                  </a:cubicBezTo>
                  <a:cubicBezTo>
                    <a:pt x="985584" y="950904"/>
                    <a:pt x="985093" y="956189"/>
                    <a:pt x="982430" y="965067"/>
                  </a:cubicBezTo>
                  <a:cubicBezTo>
                    <a:pt x="979110" y="976132"/>
                    <a:pt x="976742" y="985042"/>
                    <a:pt x="968142" y="993642"/>
                  </a:cubicBezTo>
                  <a:cubicBezTo>
                    <a:pt x="963380" y="998404"/>
                    <a:pt x="959459" y="1004193"/>
                    <a:pt x="953855" y="1007929"/>
                  </a:cubicBezTo>
                  <a:cubicBezTo>
                    <a:pt x="945429" y="1013547"/>
                    <a:pt x="944885" y="1013235"/>
                    <a:pt x="937186" y="1022217"/>
                  </a:cubicBezTo>
                  <a:cubicBezTo>
                    <a:pt x="932303" y="1027914"/>
                    <a:pt x="931256" y="1033656"/>
                    <a:pt x="925280" y="1038885"/>
                  </a:cubicBezTo>
                  <a:cubicBezTo>
                    <a:pt x="921797" y="1041933"/>
                    <a:pt x="917279" y="1043544"/>
                    <a:pt x="913374" y="1046029"/>
                  </a:cubicBezTo>
                  <a:cubicBezTo>
                    <a:pt x="908545" y="1049102"/>
                    <a:pt x="903665" y="1052120"/>
                    <a:pt x="899086" y="1055554"/>
                  </a:cubicBezTo>
                  <a:cubicBezTo>
                    <a:pt x="895911" y="1057935"/>
                    <a:pt x="892927" y="1060595"/>
                    <a:pt x="889561" y="1062698"/>
                  </a:cubicBezTo>
                  <a:cubicBezTo>
                    <a:pt x="869750" y="1075080"/>
                    <a:pt x="889090" y="1061743"/>
                    <a:pt x="872892" y="1069842"/>
                  </a:cubicBezTo>
                  <a:cubicBezTo>
                    <a:pt x="854435" y="1079071"/>
                    <a:pt x="876556" y="1071002"/>
                    <a:pt x="858605" y="1076985"/>
                  </a:cubicBezTo>
                  <a:cubicBezTo>
                    <a:pt x="856224" y="1078573"/>
                    <a:pt x="854021" y="1080468"/>
                    <a:pt x="851461" y="1081748"/>
                  </a:cubicBezTo>
                  <a:cubicBezTo>
                    <a:pt x="849216" y="1082871"/>
                    <a:pt x="846360" y="1082670"/>
                    <a:pt x="844317" y="1084129"/>
                  </a:cubicBezTo>
                  <a:cubicBezTo>
                    <a:pt x="824541" y="1098254"/>
                    <a:pt x="843789" y="1090655"/>
                    <a:pt x="827649" y="1096035"/>
                  </a:cubicBezTo>
                  <a:cubicBezTo>
                    <a:pt x="813918" y="1105190"/>
                    <a:pt x="827166" y="1097263"/>
                    <a:pt x="813361" y="1103179"/>
                  </a:cubicBezTo>
                  <a:cubicBezTo>
                    <a:pt x="810098" y="1104577"/>
                    <a:pt x="807099" y="1106544"/>
                    <a:pt x="803836" y="1107942"/>
                  </a:cubicBezTo>
                  <a:cubicBezTo>
                    <a:pt x="801529" y="1108931"/>
                    <a:pt x="799114" y="1109663"/>
                    <a:pt x="796692" y="1110323"/>
                  </a:cubicBezTo>
                  <a:cubicBezTo>
                    <a:pt x="774329" y="1116421"/>
                    <a:pt x="780128" y="1114809"/>
                    <a:pt x="756211" y="1117467"/>
                  </a:cubicBezTo>
                  <a:cubicBezTo>
                    <a:pt x="753830" y="1118261"/>
                    <a:pt x="751562" y="1119571"/>
                    <a:pt x="749067" y="1119848"/>
                  </a:cubicBezTo>
                  <a:cubicBezTo>
                    <a:pt x="708688" y="1124334"/>
                    <a:pt x="692605" y="1121488"/>
                    <a:pt x="646674" y="1119848"/>
                  </a:cubicBezTo>
                  <a:cubicBezTo>
                    <a:pt x="635503" y="1116124"/>
                    <a:pt x="631700" y="1114200"/>
                    <a:pt x="620480" y="1112704"/>
                  </a:cubicBezTo>
                  <a:cubicBezTo>
                    <a:pt x="612573" y="1111650"/>
                    <a:pt x="604605" y="1111117"/>
                    <a:pt x="596667" y="1110323"/>
                  </a:cubicBezTo>
                  <a:lnTo>
                    <a:pt x="582380" y="1100798"/>
                  </a:lnTo>
                  <a:cubicBezTo>
                    <a:pt x="579999" y="1099210"/>
                    <a:pt x="577260" y="1098059"/>
                    <a:pt x="575236" y="1096035"/>
                  </a:cubicBezTo>
                  <a:cubicBezTo>
                    <a:pt x="572855" y="1093654"/>
                    <a:pt x="570679" y="1091048"/>
                    <a:pt x="568092" y="1088892"/>
                  </a:cubicBezTo>
                  <a:cubicBezTo>
                    <a:pt x="565894" y="1087060"/>
                    <a:pt x="563278" y="1085793"/>
                    <a:pt x="560949" y="1084129"/>
                  </a:cubicBezTo>
                  <a:cubicBezTo>
                    <a:pt x="557720" y="1081822"/>
                    <a:pt x="554654" y="1079292"/>
                    <a:pt x="551424" y="1076985"/>
                  </a:cubicBezTo>
                  <a:cubicBezTo>
                    <a:pt x="549095" y="1075322"/>
                    <a:pt x="546479" y="1074055"/>
                    <a:pt x="544280" y="1072223"/>
                  </a:cubicBezTo>
                  <a:cubicBezTo>
                    <a:pt x="541693" y="1070067"/>
                    <a:pt x="539723" y="1067235"/>
                    <a:pt x="537136" y="1065079"/>
                  </a:cubicBezTo>
                  <a:cubicBezTo>
                    <a:pt x="508610" y="1041308"/>
                    <a:pt x="555410" y="1082733"/>
                    <a:pt x="520467" y="1055554"/>
                  </a:cubicBezTo>
                  <a:cubicBezTo>
                    <a:pt x="509421" y="1046963"/>
                    <a:pt x="506669" y="1040810"/>
                    <a:pt x="499036" y="1029360"/>
                  </a:cubicBezTo>
                  <a:cubicBezTo>
                    <a:pt x="497449" y="1026979"/>
                    <a:pt x="495179" y="1024932"/>
                    <a:pt x="494274" y="1022217"/>
                  </a:cubicBezTo>
                  <a:cubicBezTo>
                    <a:pt x="493480" y="1019836"/>
                    <a:pt x="492881" y="1017380"/>
                    <a:pt x="491892" y="1015073"/>
                  </a:cubicBezTo>
                  <a:cubicBezTo>
                    <a:pt x="490494" y="1011810"/>
                    <a:pt x="488376" y="1008872"/>
                    <a:pt x="487130" y="1005548"/>
                  </a:cubicBezTo>
                  <a:cubicBezTo>
                    <a:pt x="483916" y="996976"/>
                    <a:pt x="483749" y="985267"/>
                    <a:pt x="482367" y="976973"/>
                  </a:cubicBezTo>
                  <a:cubicBezTo>
                    <a:pt x="481829" y="973745"/>
                    <a:pt x="480628" y="970657"/>
                    <a:pt x="479986" y="967448"/>
                  </a:cubicBezTo>
                  <a:cubicBezTo>
                    <a:pt x="479039" y="962713"/>
                    <a:pt x="478399" y="957923"/>
                    <a:pt x="477605" y="953160"/>
                  </a:cubicBezTo>
                  <a:cubicBezTo>
                    <a:pt x="476717" y="940726"/>
                    <a:pt x="472888" y="881860"/>
                    <a:pt x="470461" y="874579"/>
                  </a:cubicBezTo>
                  <a:cubicBezTo>
                    <a:pt x="465015" y="858240"/>
                    <a:pt x="471450" y="878532"/>
                    <a:pt x="465699" y="855529"/>
                  </a:cubicBezTo>
                  <a:cubicBezTo>
                    <a:pt x="465090" y="853094"/>
                    <a:pt x="463977" y="850807"/>
                    <a:pt x="463317" y="848385"/>
                  </a:cubicBezTo>
                  <a:cubicBezTo>
                    <a:pt x="463311" y="848363"/>
                    <a:pt x="457368" y="824584"/>
                    <a:pt x="456174" y="819810"/>
                  </a:cubicBezTo>
                  <a:cubicBezTo>
                    <a:pt x="455380" y="816635"/>
                    <a:pt x="454255" y="813525"/>
                    <a:pt x="453792" y="810285"/>
                  </a:cubicBezTo>
                  <a:cubicBezTo>
                    <a:pt x="452998" y="804729"/>
                    <a:pt x="452153" y="799180"/>
                    <a:pt x="451411" y="793617"/>
                  </a:cubicBezTo>
                  <a:cubicBezTo>
                    <a:pt x="450565" y="787274"/>
                    <a:pt x="450003" y="780892"/>
                    <a:pt x="449030" y="774567"/>
                  </a:cubicBezTo>
                  <a:cubicBezTo>
                    <a:pt x="447232" y="762878"/>
                    <a:pt x="446641" y="763816"/>
                    <a:pt x="444267" y="753135"/>
                  </a:cubicBezTo>
                  <a:cubicBezTo>
                    <a:pt x="440434" y="735887"/>
                    <a:pt x="443761" y="746855"/>
                    <a:pt x="439505" y="734085"/>
                  </a:cubicBezTo>
                  <a:cubicBezTo>
                    <a:pt x="438711" y="728529"/>
                    <a:pt x="437124" y="723029"/>
                    <a:pt x="437124" y="717417"/>
                  </a:cubicBezTo>
                  <a:cubicBezTo>
                    <a:pt x="437124" y="696823"/>
                    <a:pt x="437436" y="648714"/>
                    <a:pt x="441886" y="619785"/>
                  </a:cubicBezTo>
                  <a:cubicBezTo>
                    <a:pt x="442384" y="616550"/>
                    <a:pt x="443557" y="613455"/>
                    <a:pt x="444267" y="610260"/>
                  </a:cubicBezTo>
                  <a:cubicBezTo>
                    <a:pt x="445145" y="606309"/>
                    <a:pt x="445667" y="602280"/>
                    <a:pt x="446649" y="598354"/>
                  </a:cubicBezTo>
                  <a:cubicBezTo>
                    <a:pt x="451247" y="579965"/>
                    <a:pt x="447027" y="605612"/>
                    <a:pt x="451411" y="579304"/>
                  </a:cubicBezTo>
                  <a:cubicBezTo>
                    <a:pt x="452334" y="573768"/>
                    <a:pt x="452530" y="568104"/>
                    <a:pt x="453792" y="562635"/>
                  </a:cubicBezTo>
                  <a:cubicBezTo>
                    <a:pt x="457271" y="547559"/>
                    <a:pt x="459299" y="547233"/>
                    <a:pt x="468080" y="534060"/>
                  </a:cubicBezTo>
                  <a:lnTo>
                    <a:pt x="472842" y="526917"/>
                  </a:lnTo>
                  <a:lnTo>
                    <a:pt x="477605" y="519773"/>
                  </a:lnTo>
                  <a:cubicBezTo>
                    <a:pt x="485036" y="497476"/>
                    <a:pt x="480262" y="513769"/>
                    <a:pt x="484749" y="493579"/>
                  </a:cubicBezTo>
                  <a:cubicBezTo>
                    <a:pt x="485459" y="490384"/>
                    <a:pt x="486592" y="487282"/>
                    <a:pt x="487130" y="484054"/>
                  </a:cubicBezTo>
                  <a:cubicBezTo>
                    <a:pt x="488182" y="477742"/>
                    <a:pt x="488459" y="471316"/>
                    <a:pt x="489511" y="465004"/>
                  </a:cubicBezTo>
                  <a:cubicBezTo>
                    <a:pt x="490049" y="461776"/>
                    <a:pt x="491182" y="458674"/>
                    <a:pt x="491892" y="455479"/>
                  </a:cubicBezTo>
                  <a:cubicBezTo>
                    <a:pt x="492770" y="451528"/>
                    <a:pt x="492853" y="447363"/>
                    <a:pt x="494274" y="443573"/>
                  </a:cubicBezTo>
                  <a:cubicBezTo>
                    <a:pt x="495739" y="439667"/>
                    <a:pt x="503090" y="431345"/>
                    <a:pt x="506180" y="429285"/>
                  </a:cubicBezTo>
                  <a:cubicBezTo>
                    <a:pt x="508269" y="427893"/>
                    <a:pt x="510943" y="427698"/>
                    <a:pt x="513324" y="426904"/>
                  </a:cubicBezTo>
                  <a:cubicBezTo>
                    <a:pt x="527329" y="405894"/>
                    <a:pt x="505852" y="439471"/>
                    <a:pt x="522849" y="405473"/>
                  </a:cubicBezTo>
                  <a:cubicBezTo>
                    <a:pt x="526243" y="398685"/>
                    <a:pt x="530267" y="390025"/>
                    <a:pt x="534755" y="384042"/>
                  </a:cubicBezTo>
                  <a:cubicBezTo>
                    <a:pt x="536776" y="381348"/>
                    <a:pt x="539342" y="379090"/>
                    <a:pt x="541899" y="376898"/>
                  </a:cubicBezTo>
                  <a:cubicBezTo>
                    <a:pt x="552671" y="367664"/>
                    <a:pt x="551160" y="369842"/>
                    <a:pt x="565711" y="364992"/>
                  </a:cubicBezTo>
                  <a:lnTo>
                    <a:pt x="572855" y="362610"/>
                  </a:lnTo>
                  <a:cubicBezTo>
                    <a:pt x="575236" y="360229"/>
                    <a:pt x="577843" y="358054"/>
                    <a:pt x="579999" y="355467"/>
                  </a:cubicBezTo>
                  <a:cubicBezTo>
                    <a:pt x="581831" y="353268"/>
                    <a:pt x="582737" y="350347"/>
                    <a:pt x="584761" y="348323"/>
                  </a:cubicBezTo>
                  <a:cubicBezTo>
                    <a:pt x="586785" y="346299"/>
                    <a:pt x="589576" y="345224"/>
                    <a:pt x="591905" y="343560"/>
                  </a:cubicBezTo>
                  <a:cubicBezTo>
                    <a:pt x="595134" y="341253"/>
                    <a:pt x="597984" y="338386"/>
                    <a:pt x="601430" y="336417"/>
                  </a:cubicBezTo>
                  <a:cubicBezTo>
                    <a:pt x="603609" y="335172"/>
                    <a:pt x="606267" y="335024"/>
                    <a:pt x="608574" y="334035"/>
                  </a:cubicBezTo>
                  <a:cubicBezTo>
                    <a:pt x="611837" y="332637"/>
                    <a:pt x="614775" y="330519"/>
                    <a:pt x="618099" y="329273"/>
                  </a:cubicBezTo>
                  <a:cubicBezTo>
                    <a:pt x="621163" y="328124"/>
                    <a:pt x="624489" y="327832"/>
                    <a:pt x="627624" y="326892"/>
                  </a:cubicBezTo>
                  <a:cubicBezTo>
                    <a:pt x="632432" y="325449"/>
                    <a:pt x="637149" y="323717"/>
                    <a:pt x="641911" y="322129"/>
                  </a:cubicBezTo>
                  <a:close/>
                  <a:moveTo>
                    <a:pt x="2411180" y="0"/>
                  </a:moveTo>
                  <a:lnTo>
                    <a:pt x="0" y="0"/>
                  </a:lnTo>
                  <a:lnTo>
                    <a:pt x="0" y="3249612"/>
                  </a:lnTo>
                  <a:lnTo>
                    <a:pt x="2411180" y="3249612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sp>
          <p:nvSpPr>
            <p:cNvPr id="30" name="Rechteck 29"/>
            <p:cNvSpPr/>
            <p:nvPr/>
          </p:nvSpPr>
          <p:spPr>
            <a:xfrm>
              <a:off x="5860102" y="1442055"/>
              <a:ext cx="2403230" cy="32496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28651" y="1258434"/>
            <a:ext cx="24384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Lehrerin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96581" y="1258434"/>
            <a:ext cx="241332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Feuerwehrfrau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947055" y="1258434"/>
            <a:ext cx="2403231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Ärztin</a:t>
            </a:r>
          </a:p>
        </p:txBody>
      </p:sp>
    </p:spTree>
    <p:extLst>
      <p:ext uri="{BB962C8B-B14F-4D97-AF65-F5344CB8AC3E}">
        <p14:creationId xmlns:p14="http://schemas.microsoft.com/office/powerpoint/2010/main" val="9059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1142 L 0.08507 0.0287 C 0.10312 0.03765 0.1302 0.04259 0.15833 0.04259 C 0.19062 0.04259 0.21632 0.03765 0.23437 0.0287 L 0.32066 -0.0114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66 -0.01142 L 0.40851 0.02932 C 0.42726 0.03796 0.45504 0.04383 0.48351 0.04383 C 0.5165 0.04383 0.54323 0.03796 0.56146 0.02932 C 0.59098 0.01574 0.62674 -0.02593 0.65157 -0.0688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Bildschirmpräsentation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Medium</vt:lpstr>
      <vt:lpstr>Office Theme</vt:lpstr>
      <vt:lpstr>Welcher Beruf passt zu mir?</vt:lpstr>
    </vt:vector>
  </TitlesOfParts>
  <Company>www.konschak.de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Konschak</dc:creator>
  <cp:lastModifiedBy>Sabine Konschak</cp:lastModifiedBy>
  <cp:revision>17</cp:revision>
  <dcterms:created xsi:type="dcterms:W3CDTF">2017-01-04T13:56:19Z</dcterms:created>
  <dcterms:modified xsi:type="dcterms:W3CDTF">2017-03-12T12:42:44Z</dcterms:modified>
</cp:coreProperties>
</file>